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e96c71d49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14c65a9524f97"/>
  </p:sldMasterIdLst>
  <p:sldIdLst>
    <p:sldId xmlns:r="http://schemas.openxmlformats.org/officeDocument/2006/relationships" id="256" r:id="Ra3d22b8b8ca343e1"/>
    <p:sldId xmlns:r="http://schemas.openxmlformats.org/officeDocument/2006/relationships" id="257" r:id="Rb91c5c375fc94c19"/>
    <p:sldId xmlns:r="http://schemas.openxmlformats.org/officeDocument/2006/relationships" id="258" r:id="Ra1ed80569d5646cc"/>
    <p:sldId xmlns:r="http://schemas.openxmlformats.org/officeDocument/2006/relationships" id="259" r:id="R637af386d841457e"/>
    <p:sldId xmlns:r="http://schemas.openxmlformats.org/officeDocument/2006/relationships" id="260" r:id="R778b6729db0943dd"/>
    <p:sldId xmlns:r="http://schemas.openxmlformats.org/officeDocument/2006/relationships" id="261" r:id="R336dcf7c11d34e59"/>
    <p:sldId xmlns:r="http://schemas.openxmlformats.org/officeDocument/2006/relationships" id="262" r:id="Rbeebc01c12cc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14c65a9524f97" /><Relationship Type="http://schemas.openxmlformats.org/officeDocument/2006/relationships/slide" Target="/ppt/slides/slide1.xml" Id="Ra3d22b8b8ca343e1" /><Relationship Type="http://schemas.openxmlformats.org/officeDocument/2006/relationships/slide" Target="/ppt/slides/slide2.xml" Id="Rb91c5c375fc94c19" /><Relationship Type="http://schemas.openxmlformats.org/officeDocument/2006/relationships/slide" Target="/ppt/slides/slide3.xml" Id="Ra1ed80569d5646cc" /><Relationship Type="http://schemas.openxmlformats.org/officeDocument/2006/relationships/slide" Target="/ppt/slides/slide4.xml" Id="R637af386d841457e" /><Relationship Type="http://schemas.openxmlformats.org/officeDocument/2006/relationships/slide" Target="/ppt/slides/slide5.xml" Id="R778b6729db0943dd" /><Relationship Type="http://schemas.openxmlformats.org/officeDocument/2006/relationships/slide" Target="/ppt/slides/slide6.xml" Id="R336dcf7c11d34e59" /><Relationship Type="http://schemas.openxmlformats.org/officeDocument/2006/relationships/slide" Target="/ppt/slides/slide7.xml" Id="Rbeebc01c12cc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e3abe4e73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58eb053e4c54" /><Relationship Type="http://schemas.openxmlformats.org/officeDocument/2006/relationships/theme" Target="/ppt/slideMasters/theme/theme1.xml" Id="Rbb44bff1a852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f58eb053e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4f53f8ecb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faa980485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0607bed2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5bb0008d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99462eac1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393ed640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66a0f3bb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ALLBY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TOM ROAR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Valborgs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23 50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995 194 422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ALLBY HOLDING AS</a:t>
            </a:r>
          </a:p>
        </p:txBody>
      </p:sp>
    </p:spTree>
  </p:cSld>
  <p:clrMapOvr>
    <a:masterClrMapping xmlns:a="http://schemas.openxmlformats.org/drawingml/2006/main"/>
  </p:clrMapOvr>
</p:sld>
</file>