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e7afd157b094d9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77a872ba5f434a"/>
  </p:sldMasterIdLst>
  <p:sldIdLst>
    <p:sldId xmlns:r="http://schemas.openxmlformats.org/officeDocument/2006/relationships" id="256" r:id="Ra799576c3b8840e9"/>
    <p:sldId xmlns:r="http://schemas.openxmlformats.org/officeDocument/2006/relationships" id="257" r:id="Rf971800824564983"/>
    <p:sldId xmlns:r="http://schemas.openxmlformats.org/officeDocument/2006/relationships" id="258" r:id="R3472466f18d14c4d"/>
    <p:sldId xmlns:r="http://schemas.openxmlformats.org/officeDocument/2006/relationships" id="259" r:id="Rb0ade039578e4a91"/>
    <p:sldId xmlns:r="http://schemas.openxmlformats.org/officeDocument/2006/relationships" id="260" r:id="R25b6a250b18145da"/>
    <p:sldId xmlns:r="http://schemas.openxmlformats.org/officeDocument/2006/relationships" id="261" r:id="R23bcda0b57d24f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77a872ba5f434a" /><Relationship Type="http://schemas.openxmlformats.org/officeDocument/2006/relationships/slide" Target="/ppt/slides/slide1.xml" Id="Ra799576c3b8840e9" /><Relationship Type="http://schemas.openxmlformats.org/officeDocument/2006/relationships/slide" Target="/ppt/slides/slide2.xml" Id="Rf971800824564983" /><Relationship Type="http://schemas.openxmlformats.org/officeDocument/2006/relationships/slide" Target="/ppt/slides/slide3.xml" Id="R3472466f18d14c4d" /><Relationship Type="http://schemas.openxmlformats.org/officeDocument/2006/relationships/slide" Target="/ppt/slides/slide4.xml" Id="Rb0ade039578e4a91" /><Relationship Type="http://schemas.openxmlformats.org/officeDocument/2006/relationships/slide" Target="/ppt/slides/slide5.xml" Id="R25b6a250b18145da" /><Relationship Type="http://schemas.openxmlformats.org/officeDocument/2006/relationships/slide" Target="/ppt/slides/slide6.xml" Id="R23bcda0b57d24f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3b57983a5e442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ece15a8e044421" /><Relationship Type="http://schemas.openxmlformats.org/officeDocument/2006/relationships/theme" Target="/ppt/slideMasters/theme/theme1.xml" Id="R3522cebfdf0645f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0ece15a8e04442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1fc841e3ed4c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38881d33574d6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1c975cd8de4b0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a4467d741a43a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4ac40ac05446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38b58c33ce43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PLANBO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PLANBO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PLANBO NORGE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PLANBO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PLANBO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PLANBO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FAKTOR EIENDOM ASA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PLANBO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995 197 863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PLANBO NORGE AS</a:t>
            </a:r>
          </a:p>
        </p:txBody>
      </p:sp>
    </p:spTree>
  </p:cSld>
  <p:clrMapOvr>
    <a:masterClrMapping xmlns:a="http://schemas.openxmlformats.org/drawingml/2006/main"/>
  </p:clrMapOvr>
</p:sld>
</file>