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afd67f9a944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796764f0004f21"/>
  </p:sldMasterIdLst>
  <p:sldIdLst>
    <p:sldId xmlns:r="http://schemas.openxmlformats.org/officeDocument/2006/relationships" id="256" r:id="Re324e15538eb44b5"/>
    <p:sldId xmlns:r="http://schemas.openxmlformats.org/officeDocument/2006/relationships" id="257" r:id="R1a066b767fe94821"/>
    <p:sldId xmlns:r="http://schemas.openxmlformats.org/officeDocument/2006/relationships" id="258" r:id="R57ebcb6170474410"/>
    <p:sldId xmlns:r="http://schemas.openxmlformats.org/officeDocument/2006/relationships" id="259" r:id="R617555f089264ace"/>
    <p:sldId xmlns:r="http://schemas.openxmlformats.org/officeDocument/2006/relationships" id="260" r:id="Rf6906c8a30284d6b"/>
    <p:sldId xmlns:r="http://schemas.openxmlformats.org/officeDocument/2006/relationships" id="261" r:id="R9fd799a88be44c09"/>
    <p:sldId xmlns:r="http://schemas.openxmlformats.org/officeDocument/2006/relationships" id="262" r:id="R993bde0117e643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96764f0004f21" /><Relationship Type="http://schemas.openxmlformats.org/officeDocument/2006/relationships/slide" Target="/ppt/slides/slide1.xml" Id="Re324e15538eb44b5" /><Relationship Type="http://schemas.openxmlformats.org/officeDocument/2006/relationships/slide" Target="/ppt/slides/slide2.xml" Id="R1a066b767fe94821" /><Relationship Type="http://schemas.openxmlformats.org/officeDocument/2006/relationships/slide" Target="/ppt/slides/slide3.xml" Id="R57ebcb6170474410" /><Relationship Type="http://schemas.openxmlformats.org/officeDocument/2006/relationships/slide" Target="/ppt/slides/slide4.xml" Id="R617555f089264ace" /><Relationship Type="http://schemas.openxmlformats.org/officeDocument/2006/relationships/slide" Target="/ppt/slides/slide5.xml" Id="Rf6906c8a30284d6b" /><Relationship Type="http://schemas.openxmlformats.org/officeDocument/2006/relationships/slide" Target="/ppt/slides/slide6.xml" Id="R9fd799a88be44c09" /><Relationship Type="http://schemas.openxmlformats.org/officeDocument/2006/relationships/slide" Target="/ppt/slides/slide7.xml" Id="R993bde0117e643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a8611ab8a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f977b15e24f90" /><Relationship Type="http://schemas.openxmlformats.org/officeDocument/2006/relationships/theme" Target="/ppt/slideMasters/theme/theme1.xml" Id="Rd8f90733c78a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6f977b15e2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dfe1f7d4a45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f5068c00d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cd288393e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0eae8b12b41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d24ac0210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42b11ab1544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5af73fbf54e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CELIK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3 751 474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−167 401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−525 355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832 953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KADIR KÜCÜKCELIK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SUKRU KUCUKCELIK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Stillverksveien 1-9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81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vi-ant@getmail.no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995 209 675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CELIK AS</a:t>
            </a:r>
          </a:p>
        </p:txBody>
      </p:sp>
    </p:spTree>
  </p:cSld>
  <p:clrMapOvr>
    <a:masterClrMapping xmlns:a="http://schemas.openxmlformats.org/drawingml/2006/main"/>
  </p:clrMapOvr>
</p:sld>
</file>