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7bcb63c7b46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a6e9208bf444db"/>
  </p:sldMasterIdLst>
  <p:sldIdLst>
    <p:sldId xmlns:r="http://schemas.openxmlformats.org/officeDocument/2006/relationships" id="256" r:id="Rc0b0220cfac143ec"/>
    <p:sldId xmlns:r="http://schemas.openxmlformats.org/officeDocument/2006/relationships" id="257" r:id="R0df2f0adaebc499a"/>
    <p:sldId xmlns:r="http://schemas.openxmlformats.org/officeDocument/2006/relationships" id="258" r:id="Re0c1ab1e2246454d"/>
    <p:sldId xmlns:r="http://schemas.openxmlformats.org/officeDocument/2006/relationships" id="259" r:id="R8e05025ad5324a0d"/>
    <p:sldId xmlns:r="http://schemas.openxmlformats.org/officeDocument/2006/relationships" id="260" r:id="Rc06802f01cbf49cc"/>
    <p:sldId xmlns:r="http://schemas.openxmlformats.org/officeDocument/2006/relationships" id="261" r:id="R8bb0d7b509bc4e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a6e9208bf444db" /><Relationship Type="http://schemas.openxmlformats.org/officeDocument/2006/relationships/slide" Target="/ppt/slides/slide1.xml" Id="Rc0b0220cfac143ec" /><Relationship Type="http://schemas.openxmlformats.org/officeDocument/2006/relationships/slide" Target="/ppt/slides/slide2.xml" Id="R0df2f0adaebc499a" /><Relationship Type="http://schemas.openxmlformats.org/officeDocument/2006/relationships/slide" Target="/ppt/slides/slide3.xml" Id="Re0c1ab1e2246454d" /><Relationship Type="http://schemas.openxmlformats.org/officeDocument/2006/relationships/slide" Target="/ppt/slides/slide4.xml" Id="R8e05025ad5324a0d" /><Relationship Type="http://schemas.openxmlformats.org/officeDocument/2006/relationships/slide" Target="/ppt/slides/slide5.xml" Id="Rc06802f01cbf49cc" /><Relationship Type="http://schemas.openxmlformats.org/officeDocument/2006/relationships/slide" Target="/ppt/slides/slide6.xml" Id="R8bb0d7b509bc4e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24a726a7e48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1ebeaa62f459a" /><Relationship Type="http://schemas.openxmlformats.org/officeDocument/2006/relationships/theme" Target="/ppt/slideMasters/theme/theme1.xml" Id="Rca344515e83648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21ebeaa62f45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ea68be77049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8896dea7d44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9864b441d46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8d5b22cbb48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5384df1cb4b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c21d8014c49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TIENTI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66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rnordstokke@yahoo.se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995 221 640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