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d1a1d653af45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f37b3d459d4f7e"/>
  </p:sldMasterIdLst>
  <p:sldIdLst>
    <p:sldId xmlns:r="http://schemas.openxmlformats.org/officeDocument/2006/relationships" id="256" r:id="Re8922d851e8e45f1"/>
    <p:sldId xmlns:r="http://schemas.openxmlformats.org/officeDocument/2006/relationships" id="257" r:id="R1b86ed4d47224187"/>
    <p:sldId xmlns:r="http://schemas.openxmlformats.org/officeDocument/2006/relationships" id="258" r:id="R7a749e12acd249d5"/>
    <p:sldId xmlns:r="http://schemas.openxmlformats.org/officeDocument/2006/relationships" id="259" r:id="Rd152fe481b56488b"/>
    <p:sldId xmlns:r="http://schemas.openxmlformats.org/officeDocument/2006/relationships" id="260" r:id="Rb187f323a8e74af0"/>
    <p:sldId xmlns:r="http://schemas.openxmlformats.org/officeDocument/2006/relationships" id="261" r:id="Rc9cbf9a6f1b448ee"/>
    <p:sldId xmlns:r="http://schemas.openxmlformats.org/officeDocument/2006/relationships" id="262" r:id="Rf67511bb731d46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37b3d459d4f7e" /><Relationship Type="http://schemas.openxmlformats.org/officeDocument/2006/relationships/slide" Target="/ppt/slides/slide1.xml" Id="Re8922d851e8e45f1" /><Relationship Type="http://schemas.openxmlformats.org/officeDocument/2006/relationships/slide" Target="/ppt/slides/slide2.xml" Id="R1b86ed4d47224187" /><Relationship Type="http://schemas.openxmlformats.org/officeDocument/2006/relationships/slide" Target="/ppt/slides/slide3.xml" Id="R7a749e12acd249d5" /><Relationship Type="http://schemas.openxmlformats.org/officeDocument/2006/relationships/slide" Target="/ppt/slides/slide4.xml" Id="Rd152fe481b56488b" /><Relationship Type="http://schemas.openxmlformats.org/officeDocument/2006/relationships/slide" Target="/ppt/slides/slide5.xml" Id="Rb187f323a8e74af0" /><Relationship Type="http://schemas.openxmlformats.org/officeDocument/2006/relationships/slide" Target="/ppt/slides/slide6.xml" Id="Rc9cbf9a6f1b448ee" /><Relationship Type="http://schemas.openxmlformats.org/officeDocument/2006/relationships/slide" Target="/ppt/slides/slide7.xml" Id="Rf67511bb731d46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b2abb45554a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e489c6aac4090" /><Relationship Type="http://schemas.openxmlformats.org/officeDocument/2006/relationships/theme" Target="/ppt/slideMasters/theme/theme1.xml" Id="R06f4db17780741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be489c6aac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6324a93f946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bebc6279049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3b91fb96b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d3d818071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042ba47e44d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91e5254c64e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16d1ebe9c4b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TAMP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1 146 400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1 239 828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THU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TAMP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00 82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post@tamp.no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www.tamp.no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995 224 054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TAMP AS</a:t>
            </a:r>
          </a:p>
        </p:txBody>
      </p:sp>
    </p:spTree>
  </p:cSld>
  <p:clrMapOvr>
    <a:masterClrMapping xmlns:a="http://schemas.openxmlformats.org/drawingml/2006/main"/>
  </p:clrMapOvr>
</p:sld>
</file>