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6604c5e38741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fe9d8807664d01"/>
  </p:sldMasterIdLst>
  <p:sldIdLst>
    <p:sldId xmlns:r="http://schemas.openxmlformats.org/officeDocument/2006/relationships" id="256" r:id="Rb807b5edc1d1402b"/>
    <p:sldId xmlns:r="http://schemas.openxmlformats.org/officeDocument/2006/relationships" id="257" r:id="Rc1b1b8ff59e24cc9"/>
    <p:sldId xmlns:r="http://schemas.openxmlformats.org/officeDocument/2006/relationships" id="258" r:id="Rd1e98b1f8f484fc5"/>
    <p:sldId xmlns:r="http://schemas.openxmlformats.org/officeDocument/2006/relationships" id="259" r:id="R95fcb330c2944c69"/>
    <p:sldId xmlns:r="http://schemas.openxmlformats.org/officeDocument/2006/relationships" id="260" r:id="Reac90f62835442d5"/>
    <p:sldId xmlns:r="http://schemas.openxmlformats.org/officeDocument/2006/relationships" id="261" r:id="Rafb6e3dc0f2f44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e9d8807664d01" /><Relationship Type="http://schemas.openxmlformats.org/officeDocument/2006/relationships/slide" Target="/ppt/slides/slide1.xml" Id="Rb807b5edc1d1402b" /><Relationship Type="http://schemas.openxmlformats.org/officeDocument/2006/relationships/slide" Target="/ppt/slides/slide2.xml" Id="Rc1b1b8ff59e24cc9" /><Relationship Type="http://schemas.openxmlformats.org/officeDocument/2006/relationships/slide" Target="/ppt/slides/slide3.xml" Id="Rd1e98b1f8f484fc5" /><Relationship Type="http://schemas.openxmlformats.org/officeDocument/2006/relationships/slide" Target="/ppt/slides/slide4.xml" Id="R95fcb330c2944c69" /><Relationship Type="http://schemas.openxmlformats.org/officeDocument/2006/relationships/slide" Target="/ppt/slides/slide5.xml" Id="Reac90f62835442d5" /><Relationship Type="http://schemas.openxmlformats.org/officeDocument/2006/relationships/slide" Target="/ppt/slides/slide6.xml" Id="Rafb6e3dc0f2f44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38e2c4feaa49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c8810d8e642ef" /><Relationship Type="http://schemas.openxmlformats.org/officeDocument/2006/relationships/theme" Target="/ppt/slideMasters/theme/theme1.xml" Id="Ra150784963ec4c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dc8810d8e642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71fd2baf047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47000362142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436b53d6044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645c84b5a40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2ada4164847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2824bec0f44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CADENS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CADENS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CADENS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CADENS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CADENS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CADENS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Stamsøyveien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4580 Lyngdal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995 232 804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CADENS AS</a:t>
            </a:r>
          </a:p>
        </p:txBody>
      </p:sp>
    </p:spTree>
  </p:cSld>
  <p:clrMapOvr>
    <a:masterClrMapping xmlns:a="http://schemas.openxmlformats.org/drawingml/2006/main"/>
  </p:clrMapOvr>
</p:sld>
</file>