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0787760a947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4d53aee654c1a"/>
  </p:sldMasterIdLst>
  <p:sldIdLst>
    <p:sldId xmlns:r="http://schemas.openxmlformats.org/officeDocument/2006/relationships" id="256" r:id="R2ea744a66c1b4c1f"/>
    <p:sldId xmlns:r="http://schemas.openxmlformats.org/officeDocument/2006/relationships" id="257" r:id="R2bc07cbaecd248fb"/>
    <p:sldId xmlns:r="http://schemas.openxmlformats.org/officeDocument/2006/relationships" id="258" r:id="R41d7441889f14495"/>
    <p:sldId xmlns:r="http://schemas.openxmlformats.org/officeDocument/2006/relationships" id="259" r:id="Rd9b7c618427a41f7"/>
    <p:sldId xmlns:r="http://schemas.openxmlformats.org/officeDocument/2006/relationships" id="260" r:id="R11374b5b62254f7a"/>
    <p:sldId xmlns:r="http://schemas.openxmlformats.org/officeDocument/2006/relationships" id="261" r:id="Reff4ceb5f8454c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4d53aee654c1a" /><Relationship Type="http://schemas.openxmlformats.org/officeDocument/2006/relationships/slide" Target="/ppt/slides/slide1.xml" Id="R2ea744a66c1b4c1f" /><Relationship Type="http://schemas.openxmlformats.org/officeDocument/2006/relationships/slide" Target="/ppt/slides/slide2.xml" Id="R2bc07cbaecd248fb" /><Relationship Type="http://schemas.openxmlformats.org/officeDocument/2006/relationships/slide" Target="/ppt/slides/slide3.xml" Id="R41d7441889f14495" /><Relationship Type="http://schemas.openxmlformats.org/officeDocument/2006/relationships/slide" Target="/ppt/slides/slide4.xml" Id="Rd9b7c618427a41f7" /><Relationship Type="http://schemas.openxmlformats.org/officeDocument/2006/relationships/slide" Target="/ppt/slides/slide5.xml" Id="R11374b5b62254f7a" /><Relationship Type="http://schemas.openxmlformats.org/officeDocument/2006/relationships/slide" Target="/ppt/slides/slide6.xml" Id="Reff4ceb5f8454c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1a46387d0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7a006c864975" /><Relationship Type="http://schemas.openxmlformats.org/officeDocument/2006/relationships/theme" Target="/ppt/slideMasters/theme/theme1.xml" Id="R20bc63400365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57a006c86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1c5e6c5d1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d29cbf627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d4a0d1b7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d277b8ba3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69c23ed8a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ebaad98ac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BAMA MIDLERTIDIG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BAMA MIDLERTIDIG 3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995 244 136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BAMA MIDLERTIDIG 3 AS</a:t>
            </a:r>
          </a:p>
        </p:txBody>
      </p:sp>
    </p:spTree>
  </p:cSld>
  <p:clrMapOvr>
    <a:masterClrMapping xmlns:a="http://schemas.openxmlformats.org/drawingml/2006/main"/>
  </p:clrMapOvr>
</p:sld>
</file>