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0f9e00cec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070e619ff4bd7"/>
  </p:sldMasterIdLst>
  <p:sldIdLst>
    <p:sldId xmlns:r="http://schemas.openxmlformats.org/officeDocument/2006/relationships" id="256" r:id="Rd86d5cf6b68f4f86"/>
    <p:sldId xmlns:r="http://schemas.openxmlformats.org/officeDocument/2006/relationships" id="257" r:id="R67ef33674ea34091"/>
    <p:sldId xmlns:r="http://schemas.openxmlformats.org/officeDocument/2006/relationships" id="258" r:id="R4ad23ecac92246b1"/>
    <p:sldId xmlns:r="http://schemas.openxmlformats.org/officeDocument/2006/relationships" id="259" r:id="R71f4a1613cef4647"/>
    <p:sldId xmlns:r="http://schemas.openxmlformats.org/officeDocument/2006/relationships" id="260" r:id="Re3f579f877ff4ba0"/>
    <p:sldId xmlns:r="http://schemas.openxmlformats.org/officeDocument/2006/relationships" id="261" r:id="R334239fe88ec4036"/>
    <p:sldId xmlns:r="http://schemas.openxmlformats.org/officeDocument/2006/relationships" id="262" r:id="Re554140769fb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070e619ff4bd7" /><Relationship Type="http://schemas.openxmlformats.org/officeDocument/2006/relationships/slide" Target="/ppt/slides/slide1.xml" Id="Rd86d5cf6b68f4f86" /><Relationship Type="http://schemas.openxmlformats.org/officeDocument/2006/relationships/slide" Target="/ppt/slides/slide2.xml" Id="R67ef33674ea34091" /><Relationship Type="http://schemas.openxmlformats.org/officeDocument/2006/relationships/slide" Target="/ppt/slides/slide3.xml" Id="R4ad23ecac92246b1" /><Relationship Type="http://schemas.openxmlformats.org/officeDocument/2006/relationships/slide" Target="/ppt/slides/slide4.xml" Id="R71f4a1613cef4647" /><Relationship Type="http://schemas.openxmlformats.org/officeDocument/2006/relationships/slide" Target="/ppt/slides/slide5.xml" Id="Re3f579f877ff4ba0" /><Relationship Type="http://schemas.openxmlformats.org/officeDocument/2006/relationships/slide" Target="/ppt/slides/slide6.xml" Id="R334239fe88ec4036" /><Relationship Type="http://schemas.openxmlformats.org/officeDocument/2006/relationships/slide" Target="/ppt/slides/slide7.xml" Id="Re554140769fb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670bca423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178dfbb2b4983" /><Relationship Type="http://schemas.openxmlformats.org/officeDocument/2006/relationships/theme" Target="/ppt/slideMasters/theme/theme1.xml" Id="Rf3566ea3b9a8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178dfbb2b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16d5f943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e3e5cd9e5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11b7b4b3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b3208e01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929b54a0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aa02a0c7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3cee87e9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40 491 023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