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bbd80d8823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48fd5eac54102"/>
  </p:sldMasterIdLst>
  <p:sldIdLst>
    <p:sldId xmlns:r="http://schemas.openxmlformats.org/officeDocument/2006/relationships" id="256" r:id="Rafecdced4b63499e"/>
    <p:sldId xmlns:r="http://schemas.openxmlformats.org/officeDocument/2006/relationships" id="257" r:id="R2f667b6e3f264a91"/>
    <p:sldId xmlns:r="http://schemas.openxmlformats.org/officeDocument/2006/relationships" id="258" r:id="Ra9f58e3b8d82491f"/>
    <p:sldId xmlns:r="http://schemas.openxmlformats.org/officeDocument/2006/relationships" id="259" r:id="R25ecced4c45e44be"/>
    <p:sldId xmlns:r="http://schemas.openxmlformats.org/officeDocument/2006/relationships" id="260" r:id="R06a0208274e645b4"/>
    <p:sldId xmlns:r="http://schemas.openxmlformats.org/officeDocument/2006/relationships" id="261" r:id="R6dc25fbacc344a1b"/>
    <p:sldId xmlns:r="http://schemas.openxmlformats.org/officeDocument/2006/relationships" id="262" r:id="R2ffec300b33c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48fd5eac54102" /><Relationship Type="http://schemas.openxmlformats.org/officeDocument/2006/relationships/slide" Target="/ppt/slides/slide1.xml" Id="Rafecdced4b63499e" /><Relationship Type="http://schemas.openxmlformats.org/officeDocument/2006/relationships/slide" Target="/ppt/slides/slide2.xml" Id="R2f667b6e3f264a91" /><Relationship Type="http://schemas.openxmlformats.org/officeDocument/2006/relationships/slide" Target="/ppt/slides/slide3.xml" Id="Ra9f58e3b8d82491f" /><Relationship Type="http://schemas.openxmlformats.org/officeDocument/2006/relationships/slide" Target="/ppt/slides/slide4.xml" Id="R25ecced4c45e44be" /><Relationship Type="http://schemas.openxmlformats.org/officeDocument/2006/relationships/slide" Target="/ppt/slides/slide5.xml" Id="R06a0208274e645b4" /><Relationship Type="http://schemas.openxmlformats.org/officeDocument/2006/relationships/slide" Target="/ppt/slides/slide6.xml" Id="R6dc25fbacc344a1b" /><Relationship Type="http://schemas.openxmlformats.org/officeDocument/2006/relationships/slide" Target="/ppt/slides/slide7.xml" Id="R2ffec300b33c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029b5c66f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fe8696c824ccc" /><Relationship Type="http://schemas.openxmlformats.org/officeDocument/2006/relationships/theme" Target="/ppt/slideMasters/theme/theme1.xml" Id="Rec8bdba3a572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6fe8696c82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09e83354b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335f98a0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60d1a9eff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c72d5d96846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3b17a81a0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d1467cb8c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fc4e05ecd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FLIS &amp;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FLIS &amp; BETONG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33 359 807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2 388 517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LIVING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VESTENG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Roersveien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995 256 797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FLIS &amp; BETONG AS</a:t>
            </a:r>
          </a:p>
        </p:txBody>
      </p:sp>
    </p:spTree>
  </p:cSld>
  <p:clrMapOvr>
    <a:masterClrMapping xmlns:a="http://schemas.openxmlformats.org/drawingml/2006/main"/>
  </p:clrMapOvr>
</p:sld>
</file>