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1f85255f6240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4b817047774ea7"/>
  </p:sldMasterIdLst>
  <p:sldIdLst>
    <p:sldId xmlns:r="http://schemas.openxmlformats.org/officeDocument/2006/relationships" id="256" r:id="Rd24e4f5b4ad44a6f"/>
    <p:sldId xmlns:r="http://schemas.openxmlformats.org/officeDocument/2006/relationships" id="257" r:id="Re6a400da9084436b"/>
    <p:sldId xmlns:r="http://schemas.openxmlformats.org/officeDocument/2006/relationships" id="258" r:id="R90c56bbcc1204eda"/>
    <p:sldId xmlns:r="http://schemas.openxmlformats.org/officeDocument/2006/relationships" id="259" r:id="R906095c4b2c04926"/>
    <p:sldId xmlns:r="http://schemas.openxmlformats.org/officeDocument/2006/relationships" id="260" r:id="Re69b1e1a891f4a6b"/>
    <p:sldId xmlns:r="http://schemas.openxmlformats.org/officeDocument/2006/relationships" id="261" r:id="R732614f38cca45a0"/>
    <p:sldId xmlns:r="http://schemas.openxmlformats.org/officeDocument/2006/relationships" id="262" r:id="R6ee9223b39be4a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4b817047774ea7" /><Relationship Type="http://schemas.openxmlformats.org/officeDocument/2006/relationships/slide" Target="/ppt/slides/slide1.xml" Id="Rd24e4f5b4ad44a6f" /><Relationship Type="http://schemas.openxmlformats.org/officeDocument/2006/relationships/slide" Target="/ppt/slides/slide2.xml" Id="Re6a400da9084436b" /><Relationship Type="http://schemas.openxmlformats.org/officeDocument/2006/relationships/slide" Target="/ppt/slides/slide3.xml" Id="R90c56bbcc1204eda" /><Relationship Type="http://schemas.openxmlformats.org/officeDocument/2006/relationships/slide" Target="/ppt/slides/slide4.xml" Id="R906095c4b2c04926" /><Relationship Type="http://schemas.openxmlformats.org/officeDocument/2006/relationships/slide" Target="/ppt/slides/slide5.xml" Id="Re69b1e1a891f4a6b" /><Relationship Type="http://schemas.openxmlformats.org/officeDocument/2006/relationships/slide" Target="/ppt/slides/slide6.xml" Id="R732614f38cca45a0" /><Relationship Type="http://schemas.openxmlformats.org/officeDocument/2006/relationships/slide" Target="/ppt/slides/slide7.xml" Id="R6ee9223b39be4a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06f6690f8d43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f9ed676b0c4381" /><Relationship Type="http://schemas.openxmlformats.org/officeDocument/2006/relationships/theme" Target="/ppt/slideMasters/theme/theme1.xml" Id="Rd86efb0f687d46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f9ed676b0c43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5f68a0e6f49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dd3614e3d947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8d853c9a746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944ec95de24a8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8b05e0147f4c3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4d75970184c1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0e538b98734a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TEFRE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TEFRE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TEFRE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TEFRE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TEFRE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TEFRE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27 398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−1 171 793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642 008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TEFRE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MADS TEFRE RYDHOLT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TEFRE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Jegerveien 20D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995 268 337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TEFRE HOLDING AS</a:t>
            </a:r>
          </a:p>
        </p:txBody>
      </p:sp>
    </p:spTree>
  </p:cSld>
  <p:clrMapOvr>
    <a:masterClrMapping xmlns:a="http://schemas.openxmlformats.org/drawingml/2006/main"/>
  </p:clrMapOvr>
</p:sld>
</file>