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063813e38c4a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3ca62e7b194b3b"/>
  </p:sldMasterIdLst>
  <p:sldIdLst>
    <p:sldId xmlns:r="http://schemas.openxmlformats.org/officeDocument/2006/relationships" id="256" r:id="R33052dd6611e472e"/>
    <p:sldId xmlns:r="http://schemas.openxmlformats.org/officeDocument/2006/relationships" id="257" r:id="R4df4dd4262b64988"/>
    <p:sldId xmlns:r="http://schemas.openxmlformats.org/officeDocument/2006/relationships" id="258" r:id="R5636bf0314d2450f"/>
    <p:sldId xmlns:r="http://schemas.openxmlformats.org/officeDocument/2006/relationships" id="259" r:id="Re7229196e7524fec"/>
    <p:sldId xmlns:r="http://schemas.openxmlformats.org/officeDocument/2006/relationships" id="260" r:id="R8cb083022daf450b"/>
    <p:sldId xmlns:r="http://schemas.openxmlformats.org/officeDocument/2006/relationships" id="261" r:id="R5eb3b20483b349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3ca62e7b194b3b" /><Relationship Type="http://schemas.openxmlformats.org/officeDocument/2006/relationships/slide" Target="/ppt/slides/slide1.xml" Id="R33052dd6611e472e" /><Relationship Type="http://schemas.openxmlformats.org/officeDocument/2006/relationships/slide" Target="/ppt/slides/slide2.xml" Id="R4df4dd4262b64988" /><Relationship Type="http://schemas.openxmlformats.org/officeDocument/2006/relationships/slide" Target="/ppt/slides/slide3.xml" Id="R5636bf0314d2450f" /><Relationship Type="http://schemas.openxmlformats.org/officeDocument/2006/relationships/slide" Target="/ppt/slides/slide4.xml" Id="Re7229196e7524fec" /><Relationship Type="http://schemas.openxmlformats.org/officeDocument/2006/relationships/slide" Target="/ppt/slides/slide5.xml" Id="R8cb083022daf450b" /><Relationship Type="http://schemas.openxmlformats.org/officeDocument/2006/relationships/slide" Target="/ppt/slides/slide6.xml" Id="R5eb3b20483b349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fc395d94a049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24d143b934001" /><Relationship Type="http://schemas.openxmlformats.org/officeDocument/2006/relationships/theme" Target="/ppt/slideMasters/theme/theme1.xml" Id="R31689dd31b6648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b24d143b9340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b14bfc3c54f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c9729dc394d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93bd1c68740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6893a31b240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9cabf1f9347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683848ab440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CLARKSONS PROPERTY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995 283 859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