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d94b28dee44d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46e84ca22e465c"/>
  </p:sldMasterIdLst>
  <p:sldIdLst>
    <p:sldId xmlns:r="http://schemas.openxmlformats.org/officeDocument/2006/relationships" id="256" r:id="R3b2e6539aa7b470e"/>
    <p:sldId xmlns:r="http://schemas.openxmlformats.org/officeDocument/2006/relationships" id="257" r:id="R5c47142830c341a7"/>
    <p:sldId xmlns:r="http://schemas.openxmlformats.org/officeDocument/2006/relationships" id="258" r:id="Rf7aedd9b3c034604"/>
    <p:sldId xmlns:r="http://schemas.openxmlformats.org/officeDocument/2006/relationships" id="259" r:id="R54b4ed8f32c849ae"/>
    <p:sldId xmlns:r="http://schemas.openxmlformats.org/officeDocument/2006/relationships" id="260" r:id="Re932c46f3e4c423d"/>
    <p:sldId xmlns:r="http://schemas.openxmlformats.org/officeDocument/2006/relationships" id="261" r:id="Rf0cc3e6edf3f40a9"/>
    <p:sldId xmlns:r="http://schemas.openxmlformats.org/officeDocument/2006/relationships" id="262" r:id="R5378592218e742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46e84ca22e465c" /><Relationship Type="http://schemas.openxmlformats.org/officeDocument/2006/relationships/slide" Target="/ppt/slides/slide1.xml" Id="R3b2e6539aa7b470e" /><Relationship Type="http://schemas.openxmlformats.org/officeDocument/2006/relationships/slide" Target="/ppt/slides/slide2.xml" Id="R5c47142830c341a7" /><Relationship Type="http://schemas.openxmlformats.org/officeDocument/2006/relationships/slide" Target="/ppt/slides/slide3.xml" Id="Rf7aedd9b3c034604" /><Relationship Type="http://schemas.openxmlformats.org/officeDocument/2006/relationships/slide" Target="/ppt/slides/slide4.xml" Id="R54b4ed8f32c849ae" /><Relationship Type="http://schemas.openxmlformats.org/officeDocument/2006/relationships/slide" Target="/ppt/slides/slide5.xml" Id="Re932c46f3e4c423d" /><Relationship Type="http://schemas.openxmlformats.org/officeDocument/2006/relationships/slide" Target="/ppt/slides/slide6.xml" Id="Rf0cc3e6edf3f40a9" /><Relationship Type="http://schemas.openxmlformats.org/officeDocument/2006/relationships/slide" Target="/ppt/slides/slide7.xml" Id="R5378592218e742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8581c37eff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4f7db2000427c" /><Relationship Type="http://schemas.openxmlformats.org/officeDocument/2006/relationships/theme" Target="/ppt/slideMasters/theme/theme1.xml" Id="R9c10fa47d73b49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84f7db200042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41762de044e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33b3584f54c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ed79f89b64e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1c31a3ffe43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5378fa0da46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d2f2a6dd940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cc19372e640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PROPERTY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PROPERTY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27 697 107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4 580 613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12 375 682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GONZALEZ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 EIENDOM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ÅRBU NILS OLAV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995 283 859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PROPERTY MANAGEMENT AS</a:t>
            </a:r>
          </a:p>
        </p:txBody>
      </p:sp>
    </p:spTree>
  </p:cSld>
  <p:clrMapOvr>
    <a:masterClrMapping xmlns:a="http://schemas.openxmlformats.org/drawingml/2006/main"/>
  </p:clrMapOvr>
</p:sld>
</file>