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745546e50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6453aec3742f5"/>
  </p:sldMasterIdLst>
  <p:sldIdLst>
    <p:sldId xmlns:r="http://schemas.openxmlformats.org/officeDocument/2006/relationships" id="256" r:id="R312e4adc067846e7"/>
    <p:sldId xmlns:r="http://schemas.openxmlformats.org/officeDocument/2006/relationships" id="257" r:id="Rcf24268e443440e1"/>
    <p:sldId xmlns:r="http://schemas.openxmlformats.org/officeDocument/2006/relationships" id="258" r:id="R5f63193723324ec2"/>
    <p:sldId xmlns:r="http://schemas.openxmlformats.org/officeDocument/2006/relationships" id="259" r:id="Rf68641e6bc2e4bcd"/>
    <p:sldId xmlns:r="http://schemas.openxmlformats.org/officeDocument/2006/relationships" id="260" r:id="R25ba25edf1904d6f"/>
    <p:sldId xmlns:r="http://schemas.openxmlformats.org/officeDocument/2006/relationships" id="261" r:id="R048fe8ff646c483a"/>
    <p:sldId xmlns:r="http://schemas.openxmlformats.org/officeDocument/2006/relationships" id="262" r:id="R19e55e959701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6453aec3742f5" /><Relationship Type="http://schemas.openxmlformats.org/officeDocument/2006/relationships/slide" Target="/ppt/slides/slide1.xml" Id="R312e4adc067846e7" /><Relationship Type="http://schemas.openxmlformats.org/officeDocument/2006/relationships/slide" Target="/ppt/slides/slide2.xml" Id="Rcf24268e443440e1" /><Relationship Type="http://schemas.openxmlformats.org/officeDocument/2006/relationships/slide" Target="/ppt/slides/slide3.xml" Id="R5f63193723324ec2" /><Relationship Type="http://schemas.openxmlformats.org/officeDocument/2006/relationships/slide" Target="/ppt/slides/slide4.xml" Id="Rf68641e6bc2e4bcd" /><Relationship Type="http://schemas.openxmlformats.org/officeDocument/2006/relationships/slide" Target="/ppt/slides/slide5.xml" Id="R25ba25edf1904d6f" /><Relationship Type="http://schemas.openxmlformats.org/officeDocument/2006/relationships/slide" Target="/ppt/slides/slide6.xml" Id="R048fe8ff646c483a" /><Relationship Type="http://schemas.openxmlformats.org/officeDocument/2006/relationships/slide" Target="/ppt/slides/slide7.xml" Id="R19e55e959701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9fc58904f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6a258d2b4392" /><Relationship Type="http://schemas.openxmlformats.org/officeDocument/2006/relationships/theme" Target="/ppt/slideMasters/theme/theme1.xml" Id="R7c242648dcdb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76a258d2b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4993c2b2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f311c003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22d564ea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87b57d14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c943066c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910d5cd8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355dc59e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NORDLAND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NORDLAND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144 228 447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21 263 448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208 763 081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CBD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Jordbruksveien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frank@didriksen.no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995 284 642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