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2b1885f39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4c5765e7664444"/>
  </p:sldMasterIdLst>
  <p:sldIdLst>
    <p:sldId xmlns:r="http://schemas.openxmlformats.org/officeDocument/2006/relationships" id="256" r:id="R37d2d9452123424e"/>
    <p:sldId xmlns:r="http://schemas.openxmlformats.org/officeDocument/2006/relationships" id="257" r:id="R41bb9fc3d41348f7"/>
    <p:sldId xmlns:r="http://schemas.openxmlformats.org/officeDocument/2006/relationships" id="258" r:id="R5223c68e31824411"/>
    <p:sldId xmlns:r="http://schemas.openxmlformats.org/officeDocument/2006/relationships" id="259" r:id="R1764e050da324c8c"/>
    <p:sldId xmlns:r="http://schemas.openxmlformats.org/officeDocument/2006/relationships" id="260" r:id="R38b9c350434e4bb0"/>
    <p:sldId xmlns:r="http://schemas.openxmlformats.org/officeDocument/2006/relationships" id="261" r:id="R33705e1bf310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c5765e7664444" /><Relationship Type="http://schemas.openxmlformats.org/officeDocument/2006/relationships/slide" Target="/ppt/slides/slide1.xml" Id="R37d2d9452123424e" /><Relationship Type="http://schemas.openxmlformats.org/officeDocument/2006/relationships/slide" Target="/ppt/slides/slide2.xml" Id="R41bb9fc3d41348f7" /><Relationship Type="http://schemas.openxmlformats.org/officeDocument/2006/relationships/slide" Target="/ppt/slides/slide3.xml" Id="R5223c68e31824411" /><Relationship Type="http://schemas.openxmlformats.org/officeDocument/2006/relationships/slide" Target="/ppt/slides/slide4.xml" Id="R1764e050da324c8c" /><Relationship Type="http://schemas.openxmlformats.org/officeDocument/2006/relationships/slide" Target="/ppt/slides/slide5.xml" Id="R38b9c350434e4bb0" /><Relationship Type="http://schemas.openxmlformats.org/officeDocument/2006/relationships/slide" Target="/ppt/slides/slide6.xml" Id="R33705e1bf310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7072e6334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f5183d3a44ae" /><Relationship Type="http://schemas.openxmlformats.org/officeDocument/2006/relationships/theme" Target="/ppt/slideMasters/theme/theme1.xml" Id="R629203bfb150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3f5183d3a44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75e606cc0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e59cc78f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62d224519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8efb1ad3c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2189d17b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e3a5a4a21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ASHTEAD TECHNOLOGY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22 33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www.ace-winches.no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995 284 766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ASHTEAD TECHNOLOGY AS</a:t>
            </a:r>
          </a:p>
        </p:txBody>
      </p:sp>
    </p:spTree>
  </p:cSld>
  <p:clrMapOvr>
    <a:masterClrMapping xmlns:a="http://schemas.openxmlformats.org/drawingml/2006/main"/>
  </p:clrMapOvr>
</p:sld>
</file>