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b1deac2053f421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f08a881ba974ec2"/>
  </p:sldMasterIdLst>
  <p:sldIdLst>
    <p:sldId xmlns:r="http://schemas.openxmlformats.org/officeDocument/2006/relationships" id="256" r:id="R2eab625c5108458a"/>
    <p:sldId xmlns:r="http://schemas.openxmlformats.org/officeDocument/2006/relationships" id="257" r:id="R4e60df3673b344ce"/>
    <p:sldId xmlns:r="http://schemas.openxmlformats.org/officeDocument/2006/relationships" id="258" r:id="R50d34399be07473f"/>
    <p:sldId xmlns:r="http://schemas.openxmlformats.org/officeDocument/2006/relationships" id="259" r:id="R18ae1ce6942d4610"/>
    <p:sldId xmlns:r="http://schemas.openxmlformats.org/officeDocument/2006/relationships" id="260" r:id="R9d0928b9e82f43cb"/>
    <p:sldId xmlns:r="http://schemas.openxmlformats.org/officeDocument/2006/relationships" id="261" r:id="R3e75f917d4cd4841"/>
    <p:sldId xmlns:r="http://schemas.openxmlformats.org/officeDocument/2006/relationships" id="262" r:id="Ref00465a344d4a0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08a881ba974ec2" /><Relationship Type="http://schemas.openxmlformats.org/officeDocument/2006/relationships/slide" Target="/ppt/slides/slide1.xml" Id="R2eab625c5108458a" /><Relationship Type="http://schemas.openxmlformats.org/officeDocument/2006/relationships/slide" Target="/ppt/slides/slide2.xml" Id="R4e60df3673b344ce" /><Relationship Type="http://schemas.openxmlformats.org/officeDocument/2006/relationships/slide" Target="/ppt/slides/slide3.xml" Id="R50d34399be07473f" /><Relationship Type="http://schemas.openxmlformats.org/officeDocument/2006/relationships/slide" Target="/ppt/slides/slide4.xml" Id="R18ae1ce6942d4610" /><Relationship Type="http://schemas.openxmlformats.org/officeDocument/2006/relationships/slide" Target="/ppt/slides/slide5.xml" Id="R9d0928b9e82f43cb" /><Relationship Type="http://schemas.openxmlformats.org/officeDocument/2006/relationships/slide" Target="/ppt/slides/slide6.xml" Id="R3e75f917d4cd4841" /><Relationship Type="http://schemas.openxmlformats.org/officeDocument/2006/relationships/slide" Target="/ppt/slides/slide7.xml" Id="Ref00465a344d4a0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6b519f1bcc452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7550e1970c408a" /><Relationship Type="http://schemas.openxmlformats.org/officeDocument/2006/relationships/theme" Target="/ppt/slideMasters/theme/theme1.xml" Id="R593db77302a0413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47550e1970c408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7b65957b4b4bc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79c3092c634f0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41788177fd4b1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cd712e01ef42f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28ed433246449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e78834e867435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6ba0427fd3419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ASHTEAD TECHNOLOGY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ASHTEAD TECHNOLOGY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ASHTEAD TECHNOLOGY AS ble etablert [år] og holder til i Klepp Stasjon.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ASHTEAD TECHNOLOGY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ASHTEAD TECHNOLOGY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ASHTEAD TECHNOLOGY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107 872 416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29 501 961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22 873 828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35 753 451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108 617 335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ASHTEAD TECHNOLOGY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ALFRED CHEYNE ENGINEERING LTD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ASHTEAD TECHNOLOGY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Bedriftsvegen 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4353 Klepp Stasjon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 22 33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www.ace-winches.no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995 284 766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ASHTEAD TECHNOLOGY AS</a:t>
            </a:r>
          </a:p>
        </p:txBody>
      </p:sp>
    </p:spTree>
  </p:cSld>
  <p:clrMapOvr>
    <a:masterClrMapping xmlns:a="http://schemas.openxmlformats.org/drawingml/2006/main"/>
  </p:clrMapOvr>
</p:sld>
</file>