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e5a8f739de47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44d37e0fd54508"/>
  </p:sldMasterIdLst>
  <p:sldIdLst>
    <p:sldId xmlns:r="http://schemas.openxmlformats.org/officeDocument/2006/relationships" id="256" r:id="Re8e9e1d97a094798"/>
    <p:sldId xmlns:r="http://schemas.openxmlformats.org/officeDocument/2006/relationships" id="257" r:id="R1548374b648a4fb8"/>
    <p:sldId xmlns:r="http://schemas.openxmlformats.org/officeDocument/2006/relationships" id="258" r:id="Rf81dbbdbf838488e"/>
    <p:sldId xmlns:r="http://schemas.openxmlformats.org/officeDocument/2006/relationships" id="259" r:id="R4f111b3fb3784a3f"/>
    <p:sldId xmlns:r="http://schemas.openxmlformats.org/officeDocument/2006/relationships" id="260" r:id="Rff58823cd3494cb8"/>
    <p:sldId xmlns:r="http://schemas.openxmlformats.org/officeDocument/2006/relationships" id="261" r:id="R57e767a2f58049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4d37e0fd54508" /><Relationship Type="http://schemas.openxmlformats.org/officeDocument/2006/relationships/slide" Target="/ppt/slides/slide1.xml" Id="Re8e9e1d97a094798" /><Relationship Type="http://schemas.openxmlformats.org/officeDocument/2006/relationships/slide" Target="/ppt/slides/slide2.xml" Id="R1548374b648a4fb8" /><Relationship Type="http://schemas.openxmlformats.org/officeDocument/2006/relationships/slide" Target="/ppt/slides/slide3.xml" Id="Rf81dbbdbf838488e" /><Relationship Type="http://schemas.openxmlformats.org/officeDocument/2006/relationships/slide" Target="/ppt/slides/slide4.xml" Id="R4f111b3fb3784a3f" /><Relationship Type="http://schemas.openxmlformats.org/officeDocument/2006/relationships/slide" Target="/ppt/slides/slide5.xml" Id="Rff58823cd3494cb8" /><Relationship Type="http://schemas.openxmlformats.org/officeDocument/2006/relationships/slide" Target="/ppt/slides/slide6.xml" Id="R57e767a2f58049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19402ea094c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b69dbd6e14cef" /><Relationship Type="http://schemas.openxmlformats.org/officeDocument/2006/relationships/theme" Target="/ppt/slideMasters/theme/theme1.xml" Id="Rbd4d33b499dc49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b69dbd6e1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1ef43865b4b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6fc0cd1b941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dd3beb48d4f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bc482d56d4f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d8931e0b347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c6ebe49614a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post@revisoren.net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995 285 428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