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906f1356e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3b8847cd84867"/>
  </p:sldMasterIdLst>
  <p:sldIdLst>
    <p:sldId xmlns:r="http://schemas.openxmlformats.org/officeDocument/2006/relationships" id="256" r:id="Rad5bc2ec94af4003"/>
    <p:sldId xmlns:r="http://schemas.openxmlformats.org/officeDocument/2006/relationships" id="257" r:id="R7157378f4b234d0c"/>
    <p:sldId xmlns:r="http://schemas.openxmlformats.org/officeDocument/2006/relationships" id="258" r:id="Rc066ee97f17b42bb"/>
    <p:sldId xmlns:r="http://schemas.openxmlformats.org/officeDocument/2006/relationships" id="259" r:id="R051e023f40ae4dce"/>
    <p:sldId xmlns:r="http://schemas.openxmlformats.org/officeDocument/2006/relationships" id="260" r:id="R7a94f58d89ee4f01"/>
    <p:sldId xmlns:r="http://schemas.openxmlformats.org/officeDocument/2006/relationships" id="261" r:id="Rb5861abf7a8a4797"/>
    <p:sldId xmlns:r="http://schemas.openxmlformats.org/officeDocument/2006/relationships" id="262" r:id="R1e81cf13d941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3b8847cd84867" /><Relationship Type="http://schemas.openxmlformats.org/officeDocument/2006/relationships/slide" Target="/ppt/slides/slide1.xml" Id="Rad5bc2ec94af4003" /><Relationship Type="http://schemas.openxmlformats.org/officeDocument/2006/relationships/slide" Target="/ppt/slides/slide2.xml" Id="R7157378f4b234d0c" /><Relationship Type="http://schemas.openxmlformats.org/officeDocument/2006/relationships/slide" Target="/ppt/slides/slide3.xml" Id="Rc066ee97f17b42bb" /><Relationship Type="http://schemas.openxmlformats.org/officeDocument/2006/relationships/slide" Target="/ppt/slides/slide4.xml" Id="R051e023f40ae4dce" /><Relationship Type="http://schemas.openxmlformats.org/officeDocument/2006/relationships/slide" Target="/ppt/slides/slide5.xml" Id="R7a94f58d89ee4f01" /><Relationship Type="http://schemas.openxmlformats.org/officeDocument/2006/relationships/slide" Target="/ppt/slides/slide6.xml" Id="Rb5861abf7a8a4797" /><Relationship Type="http://schemas.openxmlformats.org/officeDocument/2006/relationships/slide" Target="/ppt/slides/slide7.xml" Id="R1e81cf13d941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4943e298a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45823d8142d7" /><Relationship Type="http://schemas.openxmlformats.org/officeDocument/2006/relationships/theme" Target="/ppt/slideMasters/theme/theme1.xml" Id="R616bcec76622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d45823d81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07c0226d8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f9c5fcf3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fbd84c51e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8454c6be3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439bd761c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aac6a51948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3e6b53efb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