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0cfd3c6702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556d5975d44b7"/>
  </p:sldMasterIdLst>
  <p:sldIdLst>
    <p:sldId xmlns:r="http://schemas.openxmlformats.org/officeDocument/2006/relationships" id="256" r:id="Rebfa3f14f16e4105"/>
    <p:sldId xmlns:r="http://schemas.openxmlformats.org/officeDocument/2006/relationships" id="257" r:id="R2c6b17dc02d34bd5"/>
    <p:sldId xmlns:r="http://schemas.openxmlformats.org/officeDocument/2006/relationships" id="258" r:id="Re29b4b731435466b"/>
    <p:sldId xmlns:r="http://schemas.openxmlformats.org/officeDocument/2006/relationships" id="259" r:id="R9200dbc8224447fc"/>
    <p:sldId xmlns:r="http://schemas.openxmlformats.org/officeDocument/2006/relationships" id="260" r:id="R0778a3b8b3ec43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556d5975d44b7" /><Relationship Type="http://schemas.openxmlformats.org/officeDocument/2006/relationships/slide" Target="/ppt/slides/slide1.xml" Id="Rebfa3f14f16e4105" /><Relationship Type="http://schemas.openxmlformats.org/officeDocument/2006/relationships/slide" Target="/ppt/slides/slide2.xml" Id="R2c6b17dc02d34bd5" /><Relationship Type="http://schemas.openxmlformats.org/officeDocument/2006/relationships/slide" Target="/ppt/slides/slide3.xml" Id="Re29b4b731435466b" /><Relationship Type="http://schemas.openxmlformats.org/officeDocument/2006/relationships/slide" Target="/ppt/slides/slide4.xml" Id="R9200dbc8224447fc" /><Relationship Type="http://schemas.openxmlformats.org/officeDocument/2006/relationships/slide" Target="/ppt/slides/slide5.xml" Id="R0778a3b8b3ec43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4ee562369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1d714094494a" /><Relationship Type="http://schemas.openxmlformats.org/officeDocument/2006/relationships/theme" Target="/ppt/slideMasters/theme/theme1.xml" Id="R3eff48f57115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61d714094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f7de980448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ec8519106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679523e1f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3c05ac46c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45bd09b26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SETESDAL TRÅVLAG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SETESDAL TRÅVLAG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 TRÅVLAG ble etablert [år] og holder til i Grendi.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SETESDAL TRÅVLAG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SETESDAL TRÅVLAG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SETESDAL TRÅVLAG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Anette Hovstad, Hovstadvegen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4742 Grendi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st-anette@hotmail.com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995 294 613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SETESDAL TRÅVLAG</a:t>
            </a:r>
          </a:p>
        </p:txBody>
      </p:sp>
    </p:spTree>
  </p:cSld>
  <p:clrMapOvr>
    <a:masterClrMapping xmlns:a="http://schemas.openxmlformats.org/drawingml/2006/main"/>
  </p:clrMapOvr>
</p:sld>
</file>