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7a8b717e5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0c48e25044d55"/>
  </p:sldMasterIdLst>
  <p:sldIdLst>
    <p:sldId xmlns:r="http://schemas.openxmlformats.org/officeDocument/2006/relationships" id="256" r:id="Rc037ce1517c340d5"/>
    <p:sldId xmlns:r="http://schemas.openxmlformats.org/officeDocument/2006/relationships" id="257" r:id="Raa0578028ca04d89"/>
    <p:sldId xmlns:r="http://schemas.openxmlformats.org/officeDocument/2006/relationships" id="258" r:id="R9b9ac972da4a46ae"/>
    <p:sldId xmlns:r="http://schemas.openxmlformats.org/officeDocument/2006/relationships" id="259" r:id="R8080f6481c4c4a14"/>
    <p:sldId xmlns:r="http://schemas.openxmlformats.org/officeDocument/2006/relationships" id="260" r:id="Rf3df9a6f7aba48d3"/>
    <p:sldId xmlns:r="http://schemas.openxmlformats.org/officeDocument/2006/relationships" id="261" r:id="Rb15daf0e565948a3"/>
    <p:sldId xmlns:r="http://schemas.openxmlformats.org/officeDocument/2006/relationships" id="262" r:id="R448a7e80d9ac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0c48e25044d55" /><Relationship Type="http://schemas.openxmlformats.org/officeDocument/2006/relationships/slide" Target="/ppt/slides/slide1.xml" Id="Rc037ce1517c340d5" /><Relationship Type="http://schemas.openxmlformats.org/officeDocument/2006/relationships/slide" Target="/ppt/slides/slide2.xml" Id="Raa0578028ca04d89" /><Relationship Type="http://schemas.openxmlformats.org/officeDocument/2006/relationships/slide" Target="/ppt/slides/slide3.xml" Id="R9b9ac972da4a46ae" /><Relationship Type="http://schemas.openxmlformats.org/officeDocument/2006/relationships/slide" Target="/ppt/slides/slide4.xml" Id="R8080f6481c4c4a14" /><Relationship Type="http://schemas.openxmlformats.org/officeDocument/2006/relationships/slide" Target="/ppt/slides/slide5.xml" Id="Rf3df9a6f7aba48d3" /><Relationship Type="http://schemas.openxmlformats.org/officeDocument/2006/relationships/slide" Target="/ppt/slides/slide6.xml" Id="Rb15daf0e565948a3" /><Relationship Type="http://schemas.openxmlformats.org/officeDocument/2006/relationships/slide" Target="/ppt/slides/slide7.xml" Id="R448a7e80d9ac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174587394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d945c27b4654" /><Relationship Type="http://schemas.openxmlformats.org/officeDocument/2006/relationships/theme" Target="/ppt/slideMasters/theme/theme1.xml" Id="Rbd2e6c3b346f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5d945c27b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d23742416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26e9bbc7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14b3eab9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574a0d6a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d3a75931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2220a06cf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ba59baf5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20 007 176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3 635 499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995 300 796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