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dbca3ba59f4b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0c816ad154461"/>
  </p:sldMasterIdLst>
  <p:sldIdLst>
    <p:sldId xmlns:r="http://schemas.openxmlformats.org/officeDocument/2006/relationships" id="256" r:id="Rc6fcf6aa28c0459b"/>
    <p:sldId xmlns:r="http://schemas.openxmlformats.org/officeDocument/2006/relationships" id="257" r:id="R76ca1241af354050"/>
    <p:sldId xmlns:r="http://schemas.openxmlformats.org/officeDocument/2006/relationships" id="258" r:id="R934ffced902c415e"/>
    <p:sldId xmlns:r="http://schemas.openxmlformats.org/officeDocument/2006/relationships" id="259" r:id="R5f8c2a6deebe45e2"/>
    <p:sldId xmlns:r="http://schemas.openxmlformats.org/officeDocument/2006/relationships" id="260" r:id="Rb01dbd8ec99046d7"/>
    <p:sldId xmlns:r="http://schemas.openxmlformats.org/officeDocument/2006/relationships" id="261" r:id="R714728719f814829"/>
    <p:sldId xmlns:r="http://schemas.openxmlformats.org/officeDocument/2006/relationships" id="262" r:id="R6334ca038f58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80c816ad154461" /><Relationship Type="http://schemas.openxmlformats.org/officeDocument/2006/relationships/slide" Target="/ppt/slides/slide1.xml" Id="Rc6fcf6aa28c0459b" /><Relationship Type="http://schemas.openxmlformats.org/officeDocument/2006/relationships/slide" Target="/ppt/slides/slide2.xml" Id="R76ca1241af354050" /><Relationship Type="http://schemas.openxmlformats.org/officeDocument/2006/relationships/slide" Target="/ppt/slides/slide3.xml" Id="R934ffced902c415e" /><Relationship Type="http://schemas.openxmlformats.org/officeDocument/2006/relationships/slide" Target="/ppt/slides/slide4.xml" Id="R5f8c2a6deebe45e2" /><Relationship Type="http://schemas.openxmlformats.org/officeDocument/2006/relationships/slide" Target="/ppt/slides/slide5.xml" Id="Rb01dbd8ec99046d7" /><Relationship Type="http://schemas.openxmlformats.org/officeDocument/2006/relationships/slide" Target="/ppt/slides/slide6.xml" Id="R714728719f814829" /><Relationship Type="http://schemas.openxmlformats.org/officeDocument/2006/relationships/slide" Target="/ppt/slides/slide7.xml" Id="R6334ca038f58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4e268b6bb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37ab1e82e4152" /><Relationship Type="http://schemas.openxmlformats.org/officeDocument/2006/relationships/theme" Target="/ppt/slideMasters/theme/theme1.xml" Id="R493c4694739b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37ab1e82e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6ede0245d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117b17af047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dab24e41c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fa71096c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39d472608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accd01ce34b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7d1aa257b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GLESNE LOGOPEDI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12 712 160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36 554 235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SØNSTEBY STRANDE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AS, Norderhov, Nordre Ringåsen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