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ac16f7160e449c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6981f7afff34f67"/>
  </p:sldMasterIdLst>
  <p:sldIdLst>
    <p:sldId xmlns:r="http://schemas.openxmlformats.org/officeDocument/2006/relationships" id="256" r:id="R7826d604e55e4700"/>
    <p:sldId xmlns:r="http://schemas.openxmlformats.org/officeDocument/2006/relationships" id="257" r:id="Raf796f57d2f64dbe"/>
    <p:sldId xmlns:r="http://schemas.openxmlformats.org/officeDocument/2006/relationships" id="258" r:id="R1b289f6e1d124c5f"/>
    <p:sldId xmlns:r="http://schemas.openxmlformats.org/officeDocument/2006/relationships" id="259" r:id="R150a512e46d0449d"/>
    <p:sldId xmlns:r="http://schemas.openxmlformats.org/officeDocument/2006/relationships" id="260" r:id="R5a517296752249f0"/>
    <p:sldId xmlns:r="http://schemas.openxmlformats.org/officeDocument/2006/relationships" id="261" r:id="Rdc195b38f2e64b92"/>
    <p:sldId xmlns:r="http://schemas.openxmlformats.org/officeDocument/2006/relationships" id="262" r:id="Ree99e3bbc1e94ec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6981f7afff34f67" /><Relationship Type="http://schemas.openxmlformats.org/officeDocument/2006/relationships/slide" Target="/ppt/slides/slide1.xml" Id="R7826d604e55e4700" /><Relationship Type="http://schemas.openxmlformats.org/officeDocument/2006/relationships/slide" Target="/ppt/slides/slide2.xml" Id="Raf796f57d2f64dbe" /><Relationship Type="http://schemas.openxmlformats.org/officeDocument/2006/relationships/slide" Target="/ppt/slides/slide3.xml" Id="R1b289f6e1d124c5f" /><Relationship Type="http://schemas.openxmlformats.org/officeDocument/2006/relationships/slide" Target="/ppt/slides/slide4.xml" Id="R150a512e46d0449d" /><Relationship Type="http://schemas.openxmlformats.org/officeDocument/2006/relationships/slide" Target="/ppt/slides/slide5.xml" Id="R5a517296752249f0" /><Relationship Type="http://schemas.openxmlformats.org/officeDocument/2006/relationships/slide" Target="/ppt/slides/slide6.xml" Id="Rdc195b38f2e64b92" /><Relationship Type="http://schemas.openxmlformats.org/officeDocument/2006/relationships/slide" Target="/ppt/slides/slide7.xml" Id="Ree99e3bbc1e94ec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d89b2577c744b1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c864af3a6d4014" /><Relationship Type="http://schemas.openxmlformats.org/officeDocument/2006/relationships/theme" Target="/ppt/slideMasters/theme/theme1.xml" Id="Rc4bafc7d1e464ef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cc864af3a6d401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87bd6bfd354b3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213cd05f7d458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76231f70ed4cb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e102e2dca643e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7de22cf5b54d5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f78c3b8ed0443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d12c211f82446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ROMULD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ROMULD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ROMULD AS ble etablert [år] og holder til i Hafrsfjord.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ROMULD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ROMULD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ROMULD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−92 568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477 307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29 683 633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32 004 889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ROMULD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TRINE SÆTHER ROMULD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ROMULD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Mikkelsmessveien 10C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4046 Hafrsfjord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995 313 421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ROMULD AS</a:t>
            </a:r>
          </a:p>
        </p:txBody>
      </p:sp>
    </p:spTree>
  </p:cSld>
  <p:clrMapOvr>
    <a:masterClrMapping xmlns:a="http://schemas.openxmlformats.org/drawingml/2006/main"/>
  </p:clrMapOvr>
</p:sld>
</file>