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24283f250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cd2eafd9c4d12"/>
  </p:sldMasterIdLst>
  <p:sldIdLst>
    <p:sldId xmlns:r="http://schemas.openxmlformats.org/officeDocument/2006/relationships" id="256" r:id="R74d187ff73054ca6"/>
    <p:sldId xmlns:r="http://schemas.openxmlformats.org/officeDocument/2006/relationships" id="257" r:id="R894deec2710c4c50"/>
    <p:sldId xmlns:r="http://schemas.openxmlformats.org/officeDocument/2006/relationships" id="258" r:id="Rc7bdd79655864dd5"/>
    <p:sldId xmlns:r="http://schemas.openxmlformats.org/officeDocument/2006/relationships" id="259" r:id="R5d1c1b6d307443ce"/>
    <p:sldId xmlns:r="http://schemas.openxmlformats.org/officeDocument/2006/relationships" id="260" r:id="R43fd7992212c42dd"/>
    <p:sldId xmlns:r="http://schemas.openxmlformats.org/officeDocument/2006/relationships" id="261" r:id="Rf0bc2836fdb2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cd2eafd9c4d12" /><Relationship Type="http://schemas.openxmlformats.org/officeDocument/2006/relationships/slide" Target="/ppt/slides/slide1.xml" Id="R74d187ff73054ca6" /><Relationship Type="http://schemas.openxmlformats.org/officeDocument/2006/relationships/slide" Target="/ppt/slides/slide2.xml" Id="R894deec2710c4c50" /><Relationship Type="http://schemas.openxmlformats.org/officeDocument/2006/relationships/slide" Target="/ppt/slides/slide3.xml" Id="Rc7bdd79655864dd5" /><Relationship Type="http://schemas.openxmlformats.org/officeDocument/2006/relationships/slide" Target="/ppt/slides/slide4.xml" Id="R5d1c1b6d307443ce" /><Relationship Type="http://schemas.openxmlformats.org/officeDocument/2006/relationships/slide" Target="/ppt/slides/slide5.xml" Id="R43fd7992212c42dd" /><Relationship Type="http://schemas.openxmlformats.org/officeDocument/2006/relationships/slide" Target="/ppt/slides/slide6.xml" Id="Rf0bc2836fdb2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623350d03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8c24cb2a24f10" /><Relationship Type="http://schemas.openxmlformats.org/officeDocument/2006/relationships/theme" Target="/ppt/slideMasters/theme/theme1.xml" Id="R090344c8a35c4c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68c24cb2a2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89a1eb964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29c68593d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86838e844c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8210f1c9b4e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28994c09745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84beca4a743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HORDALAND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HORDALAND BYGG OG BETONG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JANAUSKAS VALDAS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995 331 128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HORDALAND BYGG OG BETONG AS</a:t>
            </a:r>
          </a:p>
        </p:txBody>
      </p:sp>
    </p:spTree>
  </p:cSld>
  <p:clrMapOvr>
    <a:masterClrMapping xmlns:a="http://schemas.openxmlformats.org/drawingml/2006/main"/>
  </p:clrMapOvr>
</p:sld>
</file>