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93d7131dca49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2c64b0768342d9"/>
  </p:sldMasterIdLst>
  <p:sldIdLst>
    <p:sldId xmlns:r="http://schemas.openxmlformats.org/officeDocument/2006/relationships" id="256" r:id="R32ac891f037e4918"/>
    <p:sldId xmlns:r="http://schemas.openxmlformats.org/officeDocument/2006/relationships" id="257" r:id="Rf4c10b08068a49d2"/>
    <p:sldId xmlns:r="http://schemas.openxmlformats.org/officeDocument/2006/relationships" id="258" r:id="R96d3234bf4864812"/>
    <p:sldId xmlns:r="http://schemas.openxmlformats.org/officeDocument/2006/relationships" id="259" r:id="R2d9040a394264e89"/>
    <p:sldId xmlns:r="http://schemas.openxmlformats.org/officeDocument/2006/relationships" id="260" r:id="R781eb19c00424518"/>
    <p:sldId xmlns:r="http://schemas.openxmlformats.org/officeDocument/2006/relationships" id="261" r:id="R459e7368fd134f96"/>
    <p:sldId xmlns:r="http://schemas.openxmlformats.org/officeDocument/2006/relationships" id="262" r:id="Rb603a0ec3e684c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2c64b0768342d9" /><Relationship Type="http://schemas.openxmlformats.org/officeDocument/2006/relationships/slide" Target="/ppt/slides/slide1.xml" Id="R32ac891f037e4918" /><Relationship Type="http://schemas.openxmlformats.org/officeDocument/2006/relationships/slide" Target="/ppt/slides/slide2.xml" Id="Rf4c10b08068a49d2" /><Relationship Type="http://schemas.openxmlformats.org/officeDocument/2006/relationships/slide" Target="/ppt/slides/slide3.xml" Id="R96d3234bf4864812" /><Relationship Type="http://schemas.openxmlformats.org/officeDocument/2006/relationships/slide" Target="/ppt/slides/slide4.xml" Id="R2d9040a394264e89" /><Relationship Type="http://schemas.openxmlformats.org/officeDocument/2006/relationships/slide" Target="/ppt/slides/slide5.xml" Id="R781eb19c00424518" /><Relationship Type="http://schemas.openxmlformats.org/officeDocument/2006/relationships/slide" Target="/ppt/slides/slide6.xml" Id="R459e7368fd134f96" /><Relationship Type="http://schemas.openxmlformats.org/officeDocument/2006/relationships/slide" Target="/ppt/slides/slide7.xml" Id="Rb603a0ec3e684c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2734eacdf245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f7b326879476d" /><Relationship Type="http://schemas.openxmlformats.org/officeDocument/2006/relationships/theme" Target="/ppt/slideMasters/theme/theme1.xml" Id="Ra757f26d222447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ff7b32687947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f8211f8f24c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b9aa98d024a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9dd75105741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ca92d194c4c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02035be6d48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d8d85c3534c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a265a5bc349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 FOSSE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FOSSE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1 606 321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9 405 850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17 905 542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FOSSE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Borgelia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995 336 359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FOSSE AS</a:t>
            </a:r>
          </a:p>
        </p:txBody>
      </p:sp>
    </p:spTree>
  </p:cSld>
  <p:clrMapOvr>
    <a:masterClrMapping xmlns:a="http://schemas.openxmlformats.org/drawingml/2006/main"/>
  </p:clrMapOvr>
</p:sld>
</file>