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177268c8d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2f5a00d1447f7"/>
  </p:sldMasterIdLst>
  <p:sldIdLst>
    <p:sldId xmlns:r="http://schemas.openxmlformats.org/officeDocument/2006/relationships" id="256" r:id="Rb8a361e688f14102"/>
    <p:sldId xmlns:r="http://schemas.openxmlformats.org/officeDocument/2006/relationships" id="257" r:id="Rf38a0698a4be4b16"/>
    <p:sldId xmlns:r="http://schemas.openxmlformats.org/officeDocument/2006/relationships" id="258" r:id="R09ce94ef6e4c4aac"/>
    <p:sldId xmlns:r="http://schemas.openxmlformats.org/officeDocument/2006/relationships" id="259" r:id="R48ac7994c0fd4f9a"/>
    <p:sldId xmlns:r="http://schemas.openxmlformats.org/officeDocument/2006/relationships" id="260" r:id="R2943fe8d8f914c79"/>
    <p:sldId xmlns:r="http://schemas.openxmlformats.org/officeDocument/2006/relationships" id="261" r:id="R0da094653af2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2f5a00d1447f7" /><Relationship Type="http://schemas.openxmlformats.org/officeDocument/2006/relationships/slide" Target="/ppt/slides/slide1.xml" Id="Rb8a361e688f14102" /><Relationship Type="http://schemas.openxmlformats.org/officeDocument/2006/relationships/slide" Target="/ppt/slides/slide2.xml" Id="Rf38a0698a4be4b16" /><Relationship Type="http://schemas.openxmlformats.org/officeDocument/2006/relationships/slide" Target="/ppt/slides/slide3.xml" Id="R09ce94ef6e4c4aac" /><Relationship Type="http://schemas.openxmlformats.org/officeDocument/2006/relationships/slide" Target="/ppt/slides/slide4.xml" Id="R48ac7994c0fd4f9a" /><Relationship Type="http://schemas.openxmlformats.org/officeDocument/2006/relationships/slide" Target="/ppt/slides/slide5.xml" Id="R2943fe8d8f914c79" /><Relationship Type="http://schemas.openxmlformats.org/officeDocument/2006/relationships/slide" Target="/ppt/slides/slide6.xml" Id="R0da094653af2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c4d20cbe3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4b212451245b2" /><Relationship Type="http://schemas.openxmlformats.org/officeDocument/2006/relationships/theme" Target="/ppt/slideMasters/theme/theme1.xml" Id="R0ba8dbeedf21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4b2124512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58feb31c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46cefb78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bee32e79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b7c36784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086c851e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6264aada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