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a97abf0e84b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3c43be7c8409e"/>
  </p:sldMasterIdLst>
  <p:sldIdLst>
    <p:sldId xmlns:r="http://schemas.openxmlformats.org/officeDocument/2006/relationships" id="256" r:id="R737f568a39a847ac"/>
    <p:sldId xmlns:r="http://schemas.openxmlformats.org/officeDocument/2006/relationships" id="257" r:id="R6c7ada70f8d14ef9"/>
    <p:sldId xmlns:r="http://schemas.openxmlformats.org/officeDocument/2006/relationships" id="258" r:id="R472f6afb99204c97"/>
    <p:sldId xmlns:r="http://schemas.openxmlformats.org/officeDocument/2006/relationships" id="259" r:id="R0b6b4e67ff2d4475"/>
    <p:sldId xmlns:r="http://schemas.openxmlformats.org/officeDocument/2006/relationships" id="260" r:id="Rc7141d8c90374ffc"/>
    <p:sldId xmlns:r="http://schemas.openxmlformats.org/officeDocument/2006/relationships" id="261" r:id="R405e369a7d274f8d"/>
    <p:sldId xmlns:r="http://schemas.openxmlformats.org/officeDocument/2006/relationships" id="262" r:id="Rfd8756d5f1ce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3c43be7c8409e" /><Relationship Type="http://schemas.openxmlformats.org/officeDocument/2006/relationships/slide" Target="/ppt/slides/slide1.xml" Id="R737f568a39a847ac" /><Relationship Type="http://schemas.openxmlformats.org/officeDocument/2006/relationships/slide" Target="/ppt/slides/slide2.xml" Id="R6c7ada70f8d14ef9" /><Relationship Type="http://schemas.openxmlformats.org/officeDocument/2006/relationships/slide" Target="/ppt/slides/slide3.xml" Id="R472f6afb99204c97" /><Relationship Type="http://schemas.openxmlformats.org/officeDocument/2006/relationships/slide" Target="/ppt/slides/slide4.xml" Id="R0b6b4e67ff2d4475" /><Relationship Type="http://schemas.openxmlformats.org/officeDocument/2006/relationships/slide" Target="/ppt/slides/slide5.xml" Id="Rc7141d8c90374ffc" /><Relationship Type="http://schemas.openxmlformats.org/officeDocument/2006/relationships/slide" Target="/ppt/slides/slide6.xml" Id="R405e369a7d274f8d" /><Relationship Type="http://schemas.openxmlformats.org/officeDocument/2006/relationships/slide" Target="/ppt/slides/slide7.xml" Id="Rfd8756d5f1ce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ed570e529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8ab93bc00417c" /><Relationship Type="http://schemas.openxmlformats.org/officeDocument/2006/relationships/theme" Target="/ppt/slideMasters/theme/theme1.xml" Id="R2400bf898d84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8ab93bc00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a49779a85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a1750967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dc61493c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ca8f978d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28353fb17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a09ef452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30aebda9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