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27fa75cf5948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186f1043034a45"/>
  </p:sldMasterIdLst>
  <p:sldIdLst>
    <p:sldId xmlns:r="http://schemas.openxmlformats.org/officeDocument/2006/relationships" id="256" r:id="Ra20e96e3ebbd4f7e"/>
    <p:sldId xmlns:r="http://schemas.openxmlformats.org/officeDocument/2006/relationships" id="257" r:id="R3a9f0bc621164c25"/>
    <p:sldId xmlns:r="http://schemas.openxmlformats.org/officeDocument/2006/relationships" id="258" r:id="R71a7b490c98a492f"/>
    <p:sldId xmlns:r="http://schemas.openxmlformats.org/officeDocument/2006/relationships" id="259" r:id="Re7f40007249e4bd8"/>
    <p:sldId xmlns:r="http://schemas.openxmlformats.org/officeDocument/2006/relationships" id="260" r:id="R88c86b135ff8489d"/>
    <p:sldId xmlns:r="http://schemas.openxmlformats.org/officeDocument/2006/relationships" id="261" r:id="Rec6bef0339b64a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186f1043034a45" /><Relationship Type="http://schemas.openxmlformats.org/officeDocument/2006/relationships/slide" Target="/ppt/slides/slide1.xml" Id="Ra20e96e3ebbd4f7e" /><Relationship Type="http://schemas.openxmlformats.org/officeDocument/2006/relationships/slide" Target="/ppt/slides/slide2.xml" Id="R3a9f0bc621164c25" /><Relationship Type="http://schemas.openxmlformats.org/officeDocument/2006/relationships/slide" Target="/ppt/slides/slide3.xml" Id="R71a7b490c98a492f" /><Relationship Type="http://schemas.openxmlformats.org/officeDocument/2006/relationships/slide" Target="/ppt/slides/slide4.xml" Id="Re7f40007249e4bd8" /><Relationship Type="http://schemas.openxmlformats.org/officeDocument/2006/relationships/slide" Target="/ppt/slides/slide5.xml" Id="R88c86b135ff8489d" /><Relationship Type="http://schemas.openxmlformats.org/officeDocument/2006/relationships/slide" Target="/ppt/slides/slide6.xml" Id="Rec6bef0339b64a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5b352dcf14d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42abd98f14296" /><Relationship Type="http://schemas.openxmlformats.org/officeDocument/2006/relationships/theme" Target="/ppt/slideMasters/theme/theme1.xml" Id="R8a3c02d6fe3143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142abd98f142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12161d1384c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75279b8bf41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a3a8ef01249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caf8c996348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7a243ba364d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59c1c39b441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HAGA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HAGA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HAGA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Travbaneveien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tommy@thaga.no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www.thaga.no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995 354 594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