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d15ab231ae47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20d114a0824b4e"/>
  </p:sldMasterIdLst>
  <p:sldIdLst>
    <p:sldId xmlns:r="http://schemas.openxmlformats.org/officeDocument/2006/relationships" id="256" r:id="Racc1c7a7af7c442a"/>
    <p:sldId xmlns:r="http://schemas.openxmlformats.org/officeDocument/2006/relationships" id="257" r:id="R65f2850cd84b4121"/>
    <p:sldId xmlns:r="http://schemas.openxmlformats.org/officeDocument/2006/relationships" id="258" r:id="R7ad546659d7d4123"/>
    <p:sldId xmlns:r="http://schemas.openxmlformats.org/officeDocument/2006/relationships" id="259" r:id="R93077245d4de4c71"/>
    <p:sldId xmlns:r="http://schemas.openxmlformats.org/officeDocument/2006/relationships" id="260" r:id="Rb96f268559eb4f8a"/>
    <p:sldId xmlns:r="http://schemas.openxmlformats.org/officeDocument/2006/relationships" id="261" r:id="R05912909bb0d42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20d114a0824b4e" /><Relationship Type="http://schemas.openxmlformats.org/officeDocument/2006/relationships/slide" Target="/ppt/slides/slide1.xml" Id="Racc1c7a7af7c442a" /><Relationship Type="http://schemas.openxmlformats.org/officeDocument/2006/relationships/slide" Target="/ppt/slides/slide2.xml" Id="R65f2850cd84b4121" /><Relationship Type="http://schemas.openxmlformats.org/officeDocument/2006/relationships/slide" Target="/ppt/slides/slide3.xml" Id="R7ad546659d7d4123" /><Relationship Type="http://schemas.openxmlformats.org/officeDocument/2006/relationships/slide" Target="/ppt/slides/slide4.xml" Id="R93077245d4de4c71" /><Relationship Type="http://schemas.openxmlformats.org/officeDocument/2006/relationships/slide" Target="/ppt/slides/slide5.xml" Id="Rb96f268559eb4f8a" /><Relationship Type="http://schemas.openxmlformats.org/officeDocument/2006/relationships/slide" Target="/ppt/slides/slide6.xml" Id="R05912909bb0d42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af9966500e41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66d9a9aac4096" /><Relationship Type="http://schemas.openxmlformats.org/officeDocument/2006/relationships/theme" Target="/ppt/slideMasters/theme/theme1.xml" Id="Rd7c28d2b3e6441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e66d9a9aac40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b7c31a4b542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3e05f210a43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5c83ae7df45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07efbaeb94f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ed740d3d84e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04ce95d824a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XU MEDICAL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XU MEDICAL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XU MEDICAL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XU MEDICAL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XU MEDICAL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XU MEDICAL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133D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xu_tehua_michael@hotmail.com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995 356 708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XU MEDICAL AS</a:t>
            </a:r>
          </a:p>
        </p:txBody>
      </p:sp>
    </p:spTree>
  </p:cSld>
  <p:clrMapOvr>
    <a:masterClrMapping xmlns:a="http://schemas.openxmlformats.org/drawingml/2006/main"/>
  </p:clrMapOvr>
</p:sld>
</file>