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8de103b19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48942f2cae4165"/>
  </p:sldMasterIdLst>
  <p:sldIdLst>
    <p:sldId xmlns:r="http://schemas.openxmlformats.org/officeDocument/2006/relationships" id="256" r:id="Re30a4f1a4fde448d"/>
    <p:sldId xmlns:r="http://schemas.openxmlformats.org/officeDocument/2006/relationships" id="257" r:id="R3b32b176b1214baa"/>
    <p:sldId xmlns:r="http://schemas.openxmlformats.org/officeDocument/2006/relationships" id="258" r:id="R9baf6e37f2314200"/>
    <p:sldId xmlns:r="http://schemas.openxmlformats.org/officeDocument/2006/relationships" id="259" r:id="R1131a367f8984c05"/>
    <p:sldId xmlns:r="http://schemas.openxmlformats.org/officeDocument/2006/relationships" id="260" r:id="R88f1c6dc7fe34834"/>
    <p:sldId xmlns:r="http://schemas.openxmlformats.org/officeDocument/2006/relationships" id="261" r:id="R2049ecaa3ba4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8942f2cae4165" /><Relationship Type="http://schemas.openxmlformats.org/officeDocument/2006/relationships/slide" Target="/ppt/slides/slide1.xml" Id="Re30a4f1a4fde448d" /><Relationship Type="http://schemas.openxmlformats.org/officeDocument/2006/relationships/slide" Target="/ppt/slides/slide2.xml" Id="R3b32b176b1214baa" /><Relationship Type="http://schemas.openxmlformats.org/officeDocument/2006/relationships/slide" Target="/ppt/slides/slide3.xml" Id="R9baf6e37f2314200" /><Relationship Type="http://schemas.openxmlformats.org/officeDocument/2006/relationships/slide" Target="/ppt/slides/slide4.xml" Id="R1131a367f8984c05" /><Relationship Type="http://schemas.openxmlformats.org/officeDocument/2006/relationships/slide" Target="/ppt/slides/slide5.xml" Id="R88f1c6dc7fe34834" /><Relationship Type="http://schemas.openxmlformats.org/officeDocument/2006/relationships/slide" Target="/ppt/slides/slide6.xml" Id="R2049ecaa3ba4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1570aa89d44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d43cedbb64c48" /><Relationship Type="http://schemas.openxmlformats.org/officeDocument/2006/relationships/theme" Target="/ppt/slideMasters/theme/theme1.xml" Id="R91536939e161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d43cedbb6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d86cf60bd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5efac7980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e1bc28aff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ffb3982cd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e301a79ba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dc177f1b0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DREJER FRANK WERNER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ARE VERNSSKOG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SIDS AS</a:t>
            </a:r>
          </a:p>
        </p:txBody>
      </p:sp>
    </p:spTree>
  </p:cSld>
  <p:clrMapOvr>
    <a:masterClrMapping xmlns:a="http://schemas.openxmlformats.org/drawingml/2006/main"/>
  </p:clrMapOvr>
</p:sld>
</file>