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1f25fcd699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ea126d43a34d60"/>
  </p:sldMasterIdLst>
  <p:sldIdLst>
    <p:sldId xmlns:r="http://schemas.openxmlformats.org/officeDocument/2006/relationships" id="256" r:id="Ra6971f5a4fd24797"/>
    <p:sldId xmlns:r="http://schemas.openxmlformats.org/officeDocument/2006/relationships" id="257" r:id="R869b438225b5468f"/>
    <p:sldId xmlns:r="http://schemas.openxmlformats.org/officeDocument/2006/relationships" id="258" r:id="Rfe62f8f774fb4281"/>
    <p:sldId xmlns:r="http://schemas.openxmlformats.org/officeDocument/2006/relationships" id="259" r:id="R2d02a86c46994c47"/>
    <p:sldId xmlns:r="http://schemas.openxmlformats.org/officeDocument/2006/relationships" id="260" r:id="Rde421c73676c451f"/>
    <p:sldId xmlns:r="http://schemas.openxmlformats.org/officeDocument/2006/relationships" id="261" r:id="R5fbdbda5870542bc"/>
    <p:sldId xmlns:r="http://schemas.openxmlformats.org/officeDocument/2006/relationships" id="262" r:id="R3756bb91e2d240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a126d43a34d60" /><Relationship Type="http://schemas.openxmlformats.org/officeDocument/2006/relationships/slide" Target="/ppt/slides/slide1.xml" Id="Ra6971f5a4fd24797" /><Relationship Type="http://schemas.openxmlformats.org/officeDocument/2006/relationships/slide" Target="/ppt/slides/slide2.xml" Id="R869b438225b5468f" /><Relationship Type="http://schemas.openxmlformats.org/officeDocument/2006/relationships/slide" Target="/ppt/slides/slide3.xml" Id="Rfe62f8f774fb4281" /><Relationship Type="http://schemas.openxmlformats.org/officeDocument/2006/relationships/slide" Target="/ppt/slides/slide4.xml" Id="R2d02a86c46994c47" /><Relationship Type="http://schemas.openxmlformats.org/officeDocument/2006/relationships/slide" Target="/ppt/slides/slide5.xml" Id="Rde421c73676c451f" /><Relationship Type="http://schemas.openxmlformats.org/officeDocument/2006/relationships/slide" Target="/ppt/slides/slide6.xml" Id="R5fbdbda5870542bc" /><Relationship Type="http://schemas.openxmlformats.org/officeDocument/2006/relationships/slide" Target="/ppt/slides/slide7.xml" Id="R3756bb91e2d240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8625e9312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bd0051d4040a0" /><Relationship Type="http://schemas.openxmlformats.org/officeDocument/2006/relationships/theme" Target="/ppt/slideMasters/theme/theme1.xml" Id="R73c20500ebb142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bd0051d4040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cca388b8341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b3fa8c886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c50aa4a2b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60035421747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3815fa21046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1a3bf60b648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6f15d9d2441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RØR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784 581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3 923 163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4 218 071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Kvellurveien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42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morten@rorleggaran.no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995 360 039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