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5b553cee0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a87b6ddf14ee7"/>
  </p:sldMasterIdLst>
  <p:sldIdLst>
    <p:sldId xmlns:r="http://schemas.openxmlformats.org/officeDocument/2006/relationships" id="256" r:id="R95d96e4747344f81"/>
    <p:sldId xmlns:r="http://schemas.openxmlformats.org/officeDocument/2006/relationships" id="257" r:id="R48f330f0f19e4014"/>
    <p:sldId xmlns:r="http://schemas.openxmlformats.org/officeDocument/2006/relationships" id="258" r:id="R323bd69853f74360"/>
    <p:sldId xmlns:r="http://schemas.openxmlformats.org/officeDocument/2006/relationships" id="259" r:id="Reb64aa36c87c4c9c"/>
    <p:sldId xmlns:r="http://schemas.openxmlformats.org/officeDocument/2006/relationships" id="260" r:id="Rc4f5db3c662d442b"/>
    <p:sldId xmlns:r="http://schemas.openxmlformats.org/officeDocument/2006/relationships" id="261" r:id="R755bbfbd49fb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a87b6ddf14ee7" /><Relationship Type="http://schemas.openxmlformats.org/officeDocument/2006/relationships/slide" Target="/ppt/slides/slide1.xml" Id="R95d96e4747344f81" /><Relationship Type="http://schemas.openxmlformats.org/officeDocument/2006/relationships/slide" Target="/ppt/slides/slide2.xml" Id="R48f330f0f19e4014" /><Relationship Type="http://schemas.openxmlformats.org/officeDocument/2006/relationships/slide" Target="/ppt/slides/slide3.xml" Id="R323bd69853f74360" /><Relationship Type="http://schemas.openxmlformats.org/officeDocument/2006/relationships/slide" Target="/ppt/slides/slide4.xml" Id="Reb64aa36c87c4c9c" /><Relationship Type="http://schemas.openxmlformats.org/officeDocument/2006/relationships/slide" Target="/ppt/slides/slide5.xml" Id="Rc4f5db3c662d442b" /><Relationship Type="http://schemas.openxmlformats.org/officeDocument/2006/relationships/slide" Target="/ppt/slides/slide6.xml" Id="R755bbfbd49fb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80048ba07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5c82b6f949f8" /><Relationship Type="http://schemas.openxmlformats.org/officeDocument/2006/relationships/theme" Target="/ppt/slideMasters/theme/theme1.xml" Id="R7957966e3b9c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05c82b6f9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fd7a0b50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66f3f5e1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35debe6c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1d5acf772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67d8a3fa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a23102ff5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