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2d29930c7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e84e0141e4b74"/>
  </p:sldMasterIdLst>
  <p:sldIdLst>
    <p:sldId xmlns:r="http://schemas.openxmlformats.org/officeDocument/2006/relationships" id="256" r:id="Rc10e7facc1a94bce"/>
    <p:sldId xmlns:r="http://schemas.openxmlformats.org/officeDocument/2006/relationships" id="257" r:id="R88f6bd983ead467b"/>
    <p:sldId xmlns:r="http://schemas.openxmlformats.org/officeDocument/2006/relationships" id="258" r:id="R9d40ea600ce24834"/>
    <p:sldId xmlns:r="http://schemas.openxmlformats.org/officeDocument/2006/relationships" id="259" r:id="R3438c036dec4401f"/>
    <p:sldId xmlns:r="http://schemas.openxmlformats.org/officeDocument/2006/relationships" id="260" r:id="R212cf2e6f6bc40cb"/>
    <p:sldId xmlns:r="http://schemas.openxmlformats.org/officeDocument/2006/relationships" id="261" r:id="Re944e98d9e2743f4"/>
    <p:sldId xmlns:r="http://schemas.openxmlformats.org/officeDocument/2006/relationships" id="262" r:id="R6b57b6ac4e6b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e84e0141e4b74" /><Relationship Type="http://schemas.openxmlformats.org/officeDocument/2006/relationships/slide" Target="/ppt/slides/slide1.xml" Id="Rc10e7facc1a94bce" /><Relationship Type="http://schemas.openxmlformats.org/officeDocument/2006/relationships/slide" Target="/ppt/slides/slide2.xml" Id="R88f6bd983ead467b" /><Relationship Type="http://schemas.openxmlformats.org/officeDocument/2006/relationships/slide" Target="/ppt/slides/slide3.xml" Id="R9d40ea600ce24834" /><Relationship Type="http://schemas.openxmlformats.org/officeDocument/2006/relationships/slide" Target="/ppt/slides/slide4.xml" Id="R3438c036dec4401f" /><Relationship Type="http://schemas.openxmlformats.org/officeDocument/2006/relationships/slide" Target="/ppt/slides/slide5.xml" Id="R212cf2e6f6bc40cb" /><Relationship Type="http://schemas.openxmlformats.org/officeDocument/2006/relationships/slide" Target="/ppt/slides/slide6.xml" Id="Re944e98d9e2743f4" /><Relationship Type="http://schemas.openxmlformats.org/officeDocument/2006/relationships/slide" Target="/ppt/slides/slide7.xml" Id="R6b57b6ac4e6b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33f911a7f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609d131024a8e" /><Relationship Type="http://schemas.openxmlformats.org/officeDocument/2006/relationships/theme" Target="/ppt/slideMasters/theme/theme1.xml" Id="R986b464b7b0d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609d13102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8b249dcf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6a788749e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877251632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bdd64e87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8a96c9a6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4c351ec8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79c6f380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EIRIK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TRUDE IREN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