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c5434f0d0b49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ee3b8892754666"/>
  </p:sldMasterIdLst>
  <p:sldIdLst>
    <p:sldId xmlns:r="http://schemas.openxmlformats.org/officeDocument/2006/relationships" id="256" r:id="Raa9c8c1eed084dee"/>
    <p:sldId xmlns:r="http://schemas.openxmlformats.org/officeDocument/2006/relationships" id="257" r:id="R23157a176f264b94"/>
    <p:sldId xmlns:r="http://schemas.openxmlformats.org/officeDocument/2006/relationships" id="258" r:id="R20d84051ee33487b"/>
    <p:sldId xmlns:r="http://schemas.openxmlformats.org/officeDocument/2006/relationships" id="259" r:id="R8b9f13019b76473e"/>
    <p:sldId xmlns:r="http://schemas.openxmlformats.org/officeDocument/2006/relationships" id="260" r:id="R8c56e01b040a4bb9"/>
    <p:sldId xmlns:r="http://schemas.openxmlformats.org/officeDocument/2006/relationships" id="261" r:id="R9d7e4c0514c04a76"/>
    <p:sldId xmlns:r="http://schemas.openxmlformats.org/officeDocument/2006/relationships" id="262" r:id="R4a9acb5c0b8841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ee3b8892754666" /><Relationship Type="http://schemas.openxmlformats.org/officeDocument/2006/relationships/slide" Target="/ppt/slides/slide1.xml" Id="Raa9c8c1eed084dee" /><Relationship Type="http://schemas.openxmlformats.org/officeDocument/2006/relationships/slide" Target="/ppt/slides/slide2.xml" Id="R23157a176f264b94" /><Relationship Type="http://schemas.openxmlformats.org/officeDocument/2006/relationships/slide" Target="/ppt/slides/slide3.xml" Id="R20d84051ee33487b" /><Relationship Type="http://schemas.openxmlformats.org/officeDocument/2006/relationships/slide" Target="/ppt/slides/slide4.xml" Id="R8b9f13019b76473e" /><Relationship Type="http://schemas.openxmlformats.org/officeDocument/2006/relationships/slide" Target="/ppt/slides/slide5.xml" Id="R8c56e01b040a4bb9" /><Relationship Type="http://schemas.openxmlformats.org/officeDocument/2006/relationships/slide" Target="/ppt/slides/slide6.xml" Id="R9d7e4c0514c04a76" /><Relationship Type="http://schemas.openxmlformats.org/officeDocument/2006/relationships/slide" Target="/ppt/slides/slide7.xml" Id="R4a9acb5c0b8841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febc7771a243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33096f6794186" /><Relationship Type="http://schemas.openxmlformats.org/officeDocument/2006/relationships/theme" Target="/ppt/slideMasters/theme/theme1.xml" Id="Ree6cdaf5f1604d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733096f67941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d0af7e7ed4c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5858450db41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e80523dff49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b9abd76964d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6ad20ffc64c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1bb42a00847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a1ce8acb140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HAGEGATA 23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HAGEGATA 23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HAGEGATA 23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HAGEGATA 23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HAGEGATA 23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HAGEGATA 23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18 038 319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8 488 829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6 252 139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62 788 802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132 763 257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HAGEGATA 23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ENTRA ASA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HAGEGATA 23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995 382 849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HAGEGATA 23 EIENDOM AS</a:t>
            </a:r>
          </a:p>
        </p:txBody>
      </p:sp>
    </p:spTree>
  </p:cSld>
  <p:clrMapOvr>
    <a:masterClrMapping xmlns:a="http://schemas.openxmlformats.org/drawingml/2006/main"/>
  </p:clrMapOvr>
</p:sld>
</file>