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6ef4764d504b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157da9e93444b"/>
  </p:sldMasterIdLst>
  <p:sldIdLst>
    <p:sldId xmlns:r="http://schemas.openxmlformats.org/officeDocument/2006/relationships" id="256" r:id="R7e09f78e4efb488e"/>
    <p:sldId xmlns:r="http://schemas.openxmlformats.org/officeDocument/2006/relationships" id="257" r:id="R801cb1c385bf46b2"/>
    <p:sldId xmlns:r="http://schemas.openxmlformats.org/officeDocument/2006/relationships" id="258" r:id="R4d8075ac1c264143"/>
    <p:sldId xmlns:r="http://schemas.openxmlformats.org/officeDocument/2006/relationships" id="259" r:id="R6c2f8ab74d3a4d17"/>
    <p:sldId xmlns:r="http://schemas.openxmlformats.org/officeDocument/2006/relationships" id="260" r:id="R270cc031a7bf4d5f"/>
    <p:sldId xmlns:r="http://schemas.openxmlformats.org/officeDocument/2006/relationships" id="261" r:id="R06f9cc44ca4f438c"/>
    <p:sldId xmlns:r="http://schemas.openxmlformats.org/officeDocument/2006/relationships" id="262" r:id="R8f65390d262143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157da9e93444b" /><Relationship Type="http://schemas.openxmlformats.org/officeDocument/2006/relationships/slide" Target="/ppt/slides/slide1.xml" Id="R7e09f78e4efb488e" /><Relationship Type="http://schemas.openxmlformats.org/officeDocument/2006/relationships/slide" Target="/ppt/slides/slide2.xml" Id="R801cb1c385bf46b2" /><Relationship Type="http://schemas.openxmlformats.org/officeDocument/2006/relationships/slide" Target="/ppt/slides/slide3.xml" Id="R4d8075ac1c264143" /><Relationship Type="http://schemas.openxmlformats.org/officeDocument/2006/relationships/slide" Target="/ppt/slides/slide4.xml" Id="R6c2f8ab74d3a4d17" /><Relationship Type="http://schemas.openxmlformats.org/officeDocument/2006/relationships/slide" Target="/ppt/slides/slide5.xml" Id="R270cc031a7bf4d5f" /><Relationship Type="http://schemas.openxmlformats.org/officeDocument/2006/relationships/slide" Target="/ppt/slides/slide6.xml" Id="R06f9cc44ca4f438c" /><Relationship Type="http://schemas.openxmlformats.org/officeDocument/2006/relationships/slide" Target="/ppt/slides/slide7.xml" Id="R8f65390d262143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df3920ac6d48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c168e865c4a9d" /><Relationship Type="http://schemas.openxmlformats.org/officeDocument/2006/relationships/theme" Target="/ppt/slideMasters/theme/theme1.xml" Id="R31386fdaee2045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1c168e865c4a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5eea03bec4f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9f8f2a1dd40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51d1877d5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9442cbef34f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e9eedb37e4a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7a3ef0b6149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62f800aff46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PVH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PVH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PVH NORGE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PVH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PVH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PVH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2026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907 988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468 063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9 494 508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11 145 725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PVH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PVH EUROPE BV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PVH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Oslo Fashion Outlet, Vestbyveien 155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1543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995 386 739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PVH NORGE AS</a:t>
            </a:r>
          </a:p>
        </p:txBody>
      </p:sp>
    </p:spTree>
  </p:cSld>
  <p:clrMapOvr>
    <a:masterClrMapping xmlns:a="http://schemas.openxmlformats.org/drawingml/2006/main"/>
  </p:clrMapOvr>
</p:sld>
</file>