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0e35d6201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5962ca51049fd"/>
  </p:sldMasterIdLst>
  <p:sldIdLst>
    <p:sldId xmlns:r="http://schemas.openxmlformats.org/officeDocument/2006/relationships" id="256" r:id="R0ae0ed0ccdf545da"/>
    <p:sldId xmlns:r="http://schemas.openxmlformats.org/officeDocument/2006/relationships" id="257" r:id="R1678107c4fcf49b0"/>
    <p:sldId xmlns:r="http://schemas.openxmlformats.org/officeDocument/2006/relationships" id="258" r:id="R39daf12d5bcd4509"/>
    <p:sldId xmlns:r="http://schemas.openxmlformats.org/officeDocument/2006/relationships" id="259" r:id="R0343755b52a04c89"/>
    <p:sldId xmlns:r="http://schemas.openxmlformats.org/officeDocument/2006/relationships" id="260" r:id="R38f2a31ada9d43ab"/>
    <p:sldId xmlns:r="http://schemas.openxmlformats.org/officeDocument/2006/relationships" id="261" r:id="Red8fb305df63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5962ca51049fd" /><Relationship Type="http://schemas.openxmlformats.org/officeDocument/2006/relationships/slide" Target="/ppt/slides/slide1.xml" Id="R0ae0ed0ccdf545da" /><Relationship Type="http://schemas.openxmlformats.org/officeDocument/2006/relationships/slide" Target="/ppt/slides/slide2.xml" Id="R1678107c4fcf49b0" /><Relationship Type="http://schemas.openxmlformats.org/officeDocument/2006/relationships/slide" Target="/ppt/slides/slide3.xml" Id="R39daf12d5bcd4509" /><Relationship Type="http://schemas.openxmlformats.org/officeDocument/2006/relationships/slide" Target="/ppt/slides/slide4.xml" Id="R0343755b52a04c89" /><Relationship Type="http://schemas.openxmlformats.org/officeDocument/2006/relationships/slide" Target="/ppt/slides/slide5.xml" Id="R38f2a31ada9d43ab" /><Relationship Type="http://schemas.openxmlformats.org/officeDocument/2006/relationships/slide" Target="/ppt/slides/slide6.xml" Id="Red8fb305df63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051a2d74b4b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3b0208f6648c4" /><Relationship Type="http://schemas.openxmlformats.org/officeDocument/2006/relationships/theme" Target="/ppt/slideMasters/theme/theme1.xml" Id="R3c8bb6aee15d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3b0208f6648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7039c9ad3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3c12c0d4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043d1541d45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16f16b778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44f75a23a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587f44f02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BIO VIKING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 VIKING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 VISJON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995 397 749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BIO VIKING AS</a:t>
            </a:r>
          </a:p>
        </p:txBody>
      </p:sp>
    </p:spTree>
  </p:cSld>
  <p:clrMapOvr>
    <a:masterClrMapping xmlns:a="http://schemas.openxmlformats.org/drawingml/2006/main"/>
  </p:clrMapOvr>
</p:sld>
</file>