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0d56d4aa0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b9c3be45b43e5"/>
  </p:sldMasterIdLst>
  <p:sldIdLst>
    <p:sldId xmlns:r="http://schemas.openxmlformats.org/officeDocument/2006/relationships" id="256" r:id="Rf6b79da80b7144a3"/>
    <p:sldId xmlns:r="http://schemas.openxmlformats.org/officeDocument/2006/relationships" id="257" r:id="Rc0a67314b1a246bf"/>
    <p:sldId xmlns:r="http://schemas.openxmlformats.org/officeDocument/2006/relationships" id="258" r:id="R5100b77dd71441b3"/>
    <p:sldId xmlns:r="http://schemas.openxmlformats.org/officeDocument/2006/relationships" id="259" r:id="R1a03fff3da4841e4"/>
    <p:sldId xmlns:r="http://schemas.openxmlformats.org/officeDocument/2006/relationships" id="260" r:id="Re9040aa449234590"/>
    <p:sldId xmlns:r="http://schemas.openxmlformats.org/officeDocument/2006/relationships" id="261" r:id="R8472524820c14b2f"/>
    <p:sldId xmlns:r="http://schemas.openxmlformats.org/officeDocument/2006/relationships" id="262" r:id="R5a4b2caad03d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b9c3be45b43e5" /><Relationship Type="http://schemas.openxmlformats.org/officeDocument/2006/relationships/slide" Target="/ppt/slides/slide1.xml" Id="Rf6b79da80b7144a3" /><Relationship Type="http://schemas.openxmlformats.org/officeDocument/2006/relationships/slide" Target="/ppt/slides/slide2.xml" Id="Rc0a67314b1a246bf" /><Relationship Type="http://schemas.openxmlformats.org/officeDocument/2006/relationships/slide" Target="/ppt/slides/slide3.xml" Id="R5100b77dd71441b3" /><Relationship Type="http://schemas.openxmlformats.org/officeDocument/2006/relationships/slide" Target="/ppt/slides/slide4.xml" Id="R1a03fff3da4841e4" /><Relationship Type="http://schemas.openxmlformats.org/officeDocument/2006/relationships/slide" Target="/ppt/slides/slide5.xml" Id="Re9040aa449234590" /><Relationship Type="http://schemas.openxmlformats.org/officeDocument/2006/relationships/slide" Target="/ppt/slides/slide6.xml" Id="R8472524820c14b2f" /><Relationship Type="http://schemas.openxmlformats.org/officeDocument/2006/relationships/slide" Target="/ppt/slides/slide7.xml" Id="R5a4b2caad03d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8842c397d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0fb7ae10f4a8d" /><Relationship Type="http://schemas.openxmlformats.org/officeDocument/2006/relationships/theme" Target="/ppt/slideMasters/theme/theme1.xml" Id="R2e956c805eef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0fb7ae10f4a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921cc0f16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1dcc9efe9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ae2266c5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ec9871207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0bc40b24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548a5301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cd59fdbd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HAUSTA KAPITALFORVALTNING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44 453 751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27 842 113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21 158 247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COPA AS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KOBOLT INVEST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HOLDING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YDSTEBØ MANAGEMENT CONSULTING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WIKRE INVEST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FIBONACCI HOLDING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995 403 803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KAPITALFORVALTNING AS</a:t>
            </a:r>
          </a:p>
        </p:txBody>
      </p:sp>
    </p:spTree>
  </p:cSld>
  <p:clrMapOvr>
    <a:masterClrMapping xmlns:a="http://schemas.openxmlformats.org/drawingml/2006/main"/>
  </p:clrMapOvr>
</p:sld>
</file>