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702d3b65554d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f7eb538b474c9e"/>
  </p:sldMasterIdLst>
  <p:sldIdLst>
    <p:sldId xmlns:r="http://schemas.openxmlformats.org/officeDocument/2006/relationships" id="256" r:id="Rcb256069942242eb"/>
    <p:sldId xmlns:r="http://schemas.openxmlformats.org/officeDocument/2006/relationships" id="257" r:id="R7049b7ac76b34d2a"/>
    <p:sldId xmlns:r="http://schemas.openxmlformats.org/officeDocument/2006/relationships" id="258" r:id="Ra07a36f9fbef4b1e"/>
    <p:sldId xmlns:r="http://schemas.openxmlformats.org/officeDocument/2006/relationships" id="259" r:id="R174fbb7180d74793"/>
    <p:sldId xmlns:r="http://schemas.openxmlformats.org/officeDocument/2006/relationships" id="260" r:id="Rf079e37c53ca40ae"/>
    <p:sldId xmlns:r="http://schemas.openxmlformats.org/officeDocument/2006/relationships" id="261" r:id="R3ebd5d09c5b446be"/>
    <p:sldId xmlns:r="http://schemas.openxmlformats.org/officeDocument/2006/relationships" id="262" r:id="R9ccb2a0e77294c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7eb538b474c9e" /><Relationship Type="http://schemas.openxmlformats.org/officeDocument/2006/relationships/slide" Target="/ppt/slides/slide1.xml" Id="Rcb256069942242eb" /><Relationship Type="http://schemas.openxmlformats.org/officeDocument/2006/relationships/slide" Target="/ppt/slides/slide2.xml" Id="R7049b7ac76b34d2a" /><Relationship Type="http://schemas.openxmlformats.org/officeDocument/2006/relationships/slide" Target="/ppt/slides/slide3.xml" Id="Ra07a36f9fbef4b1e" /><Relationship Type="http://schemas.openxmlformats.org/officeDocument/2006/relationships/slide" Target="/ppt/slides/slide4.xml" Id="R174fbb7180d74793" /><Relationship Type="http://schemas.openxmlformats.org/officeDocument/2006/relationships/slide" Target="/ppt/slides/slide5.xml" Id="Rf079e37c53ca40ae" /><Relationship Type="http://schemas.openxmlformats.org/officeDocument/2006/relationships/slide" Target="/ppt/slides/slide6.xml" Id="R3ebd5d09c5b446be" /><Relationship Type="http://schemas.openxmlformats.org/officeDocument/2006/relationships/slide" Target="/ppt/slides/slide7.xml" Id="R9ccb2a0e77294c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58abce7be4f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85104cb3b4126" /><Relationship Type="http://schemas.openxmlformats.org/officeDocument/2006/relationships/theme" Target="/ppt/slideMasters/theme/theme1.xml" Id="R649f2b5db44b42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c85104cb3b41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3f2b36cb54a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29a4d15a64b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c96dd948142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64971a1ee40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3cbad43c146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2b38102af4f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f750fc87c43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 EIENDOMSUTVIKLING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 EIENDOMSUTVIKLING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958 563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12 757 211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12 952 905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STENSLAND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Stensland, Hanskemakergata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995 412 101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EIENDOMSUTVIKLING AS</a:t>
            </a:r>
          </a:p>
        </p:txBody>
      </p:sp>
    </p:spTree>
  </p:cSld>
  <p:clrMapOvr>
    <a:masterClrMapping xmlns:a="http://schemas.openxmlformats.org/drawingml/2006/main"/>
  </p:clrMapOvr>
</p:sld>
</file>