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8dae8dbf8e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54fdf81a2049c8"/>
  </p:sldMasterIdLst>
  <p:sldIdLst>
    <p:sldId xmlns:r="http://schemas.openxmlformats.org/officeDocument/2006/relationships" id="256" r:id="Rad142abe41c34174"/>
    <p:sldId xmlns:r="http://schemas.openxmlformats.org/officeDocument/2006/relationships" id="257" r:id="Re0afe82fb776426f"/>
    <p:sldId xmlns:r="http://schemas.openxmlformats.org/officeDocument/2006/relationships" id="258" r:id="Rd0f180d9c4bb4125"/>
    <p:sldId xmlns:r="http://schemas.openxmlformats.org/officeDocument/2006/relationships" id="259" r:id="R5752eb3b6c2341e6"/>
    <p:sldId xmlns:r="http://schemas.openxmlformats.org/officeDocument/2006/relationships" id="260" r:id="R79409dca09a24548"/>
    <p:sldId xmlns:r="http://schemas.openxmlformats.org/officeDocument/2006/relationships" id="261" r:id="Rd30696829cc2414e"/>
    <p:sldId xmlns:r="http://schemas.openxmlformats.org/officeDocument/2006/relationships" id="262" r:id="R9a84d7ea9039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4fdf81a2049c8" /><Relationship Type="http://schemas.openxmlformats.org/officeDocument/2006/relationships/slide" Target="/ppt/slides/slide1.xml" Id="Rad142abe41c34174" /><Relationship Type="http://schemas.openxmlformats.org/officeDocument/2006/relationships/slide" Target="/ppt/slides/slide2.xml" Id="Re0afe82fb776426f" /><Relationship Type="http://schemas.openxmlformats.org/officeDocument/2006/relationships/slide" Target="/ppt/slides/slide3.xml" Id="Rd0f180d9c4bb4125" /><Relationship Type="http://schemas.openxmlformats.org/officeDocument/2006/relationships/slide" Target="/ppt/slides/slide4.xml" Id="R5752eb3b6c2341e6" /><Relationship Type="http://schemas.openxmlformats.org/officeDocument/2006/relationships/slide" Target="/ppt/slides/slide5.xml" Id="R79409dca09a24548" /><Relationship Type="http://schemas.openxmlformats.org/officeDocument/2006/relationships/slide" Target="/ppt/slides/slide6.xml" Id="Rd30696829cc2414e" /><Relationship Type="http://schemas.openxmlformats.org/officeDocument/2006/relationships/slide" Target="/ppt/slides/slide7.xml" Id="R9a84d7ea9039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3e51fdc1241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1682dc27f4676" /><Relationship Type="http://schemas.openxmlformats.org/officeDocument/2006/relationships/theme" Target="/ppt/slideMasters/theme/theme1.xml" Id="R0035a6462182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1682dc27f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60503ad3844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612471d13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3e2c88693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2c6cac3fc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ee48d1dd743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974aa32f84b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ff39097c1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SANDNES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UTVIKLING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−672 853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114 210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OMB MANAGEMENT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SANDNES UTVIKLING AS</a:t>
            </a:r>
          </a:p>
        </p:txBody>
      </p:sp>
    </p:spTree>
  </p:cSld>
  <p:clrMapOvr>
    <a:masterClrMapping xmlns:a="http://schemas.openxmlformats.org/drawingml/2006/main"/>
  </p:clrMapOvr>
</p:sld>
</file>