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3f3746b43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6ee370eac4820"/>
  </p:sldMasterIdLst>
  <p:sldIdLst>
    <p:sldId xmlns:r="http://schemas.openxmlformats.org/officeDocument/2006/relationships" id="256" r:id="Rbe752173ad924d78"/>
    <p:sldId xmlns:r="http://schemas.openxmlformats.org/officeDocument/2006/relationships" id="257" r:id="R82ab8f8e2ead437b"/>
    <p:sldId xmlns:r="http://schemas.openxmlformats.org/officeDocument/2006/relationships" id="258" r:id="R6ccd2487f1504d14"/>
    <p:sldId xmlns:r="http://schemas.openxmlformats.org/officeDocument/2006/relationships" id="259" r:id="R19db66781a1f4740"/>
    <p:sldId xmlns:r="http://schemas.openxmlformats.org/officeDocument/2006/relationships" id="260" r:id="Rd26499ac354d4441"/>
    <p:sldId xmlns:r="http://schemas.openxmlformats.org/officeDocument/2006/relationships" id="261" r:id="Rc9215387b1f44ad8"/>
    <p:sldId xmlns:r="http://schemas.openxmlformats.org/officeDocument/2006/relationships" id="262" r:id="Rf50e22f1948a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6ee370eac4820" /><Relationship Type="http://schemas.openxmlformats.org/officeDocument/2006/relationships/slide" Target="/ppt/slides/slide1.xml" Id="Rbe752173ad924d78" /><Relationship Type="http://schemas.openxmlformats.org/officeDocument/2006/relationships/slide" Target="/ppt/slides/slide2.xml" Id="R82ab8f8e2ead437b" /><Relationship Type="http://schemas.openxmlformats.org/officeDocument/2006/relationships/slide" Target="/ppt/slides/slide3.xml" Id="R6ccd2487f1504d14" /><Relationship Type="http://schemas.openxmlformats.org/officeDocument/2006/relationships/slide" Target="/ppt/slides/slide4.xml" Id="R19db66781a1f4740" /><Relationship Type="http://schemas.openxmlformats.org/officeDocument/2006/relationships/slide" Target="/ppt/slides/slide5.xml" Id="Rd26499ac354d4441" /><Relationship Type="http://schemas.openxmlformats.org/officeDocument/2006/relationships/slide" Target="/ppt/slides/slide6.xml" Id="Rc9215387b1f44ad8" /><Relationship Type="http://schemas.openxmlformats.org/officeDocument/2006/relationships/slide" Target="/ppt/slides/slide7.xml" Id="Rf50e22f1948a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c8e380ff8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88b67c2247e2" /><Relationship Type="http://schemas.openxmlformats.org/officeDocument/2006/relationships/theme" Target="/ppt/slideMasters/theme/theme1.xml" Id="Rab03275fd027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188b67c22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61cc07b65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c0690518d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0a48f91d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2a688602d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4fb032bc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b7826a6041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d0c589a68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KBH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−38 365 307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−59 053 806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−87 499 709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62 456 328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SØRAKER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erlend.soraker@gmail.com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995 438 089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KBH HOLDING AS</a:t>
            </a:r>
          </a:p>
        </p:txBody>
      </p:sp>
    </p:spTree>
  </p:cSld>
  <p:clrMapOvr>
    <a:masterClrMapping xmlns:a="http://schemas.openxmlformats.org/drawingml/2006/main"/>
  </p:clrMapOvr>
</p:sld>
</file>