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f99c05136137483c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a890543bbb274dc0"/>
  </p:sldMasterIdLst>
  <p:sldIdLst>
    <p:sldId xmlns:r="http://schemas.openxmlformats.org/officeDocument/2006/relationships" id="256" r:id="R01792fdf65274516"/>
    <p:sldId xmlns:r="http://schemas.openxmlformats.org/officeDocument/2006/relationships" id="257" r:id="Rb8966b4c282742e5"/>
    <p:sldId xmlns:r="http://schemas.openxmlformats.org/officeDocument/2006/relationships" id="258" r:id="R25aae8a7ffb84f38"/>
    <p:sldId xmlns:r="http://schemas.openxmlformats.org/officeDocument/2006/relationships" id="259" r:id="Rfef5115b13304b84"/>
    <p:sldId xmlns:r="http://schemas.openxmlformats.org/officeDocument/2006/relationships" id="260" r:id="Ra509a9399bde4be9"/>
    <p:sldId xmlns:r="http://schemas.openxmlformats.org/officeDocument/2006/relationships" id="261" r:id="R3c67ac58f7074e00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890543bbb274dc0" /><Relationship Type="http://schemas.openxmlformats.org/officeDocument/2006/relationships/slide" Target="/ppt/slides/slide1.xml" Id="R01792fdf65274516" /><Relationship Type="http://schemas.openxmlformats.org/officeDocument/2006/relationships/slide" Target="/ppt/slides/slide2.xml" Id="Rb8966b4c282742e5" /><Relationship Type="http://schemas.openxmlformats.org/officeDocument/2006/relationships/slide" Target="/ppt/slides/slide3.xml" Id="R25aae8a7ffb84f38" /><Relationship Type="http://schemas.openxmlformats.org/officeDocument/2006/relationships/slide" Target="/ppt/slides/slide4.xml" Id="Rfef5115b13304b84" /><Relationship Type="http://schemas.openxmlformats.org/officeDocument/2006/relationships/slide" Target="/ppt/slides/slide5.xml" Id="Ra509a9399bde4be9" /><Relationship Type="http://schemas.openxmlformats.org/officeDocument/2006/relationships/slide" Target="/ppt/slides/slide6.xml" Id="R3c67ac58f7074e00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8d32a3e491c42a4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900b4b26dd14211" /><Relationship Type="http://schemas.openxmlformats.org/officeDocument/2006/relationships/theme" Target="/ppt/slideMasters/theme/theme1.xml" Id="R70061439763e4f30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6900b4b26dd14211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bfdac0c54f2420b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d12294841ed4ab6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c9c10c74bb542d3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b80f0c83f0142fc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5c551a2038840b6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babfcefb3d34320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BRETVIK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BRETVIK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BRETVIK HOLDING AS ble etablert [år] og holder til i Mjøndalen.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BRETVIK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BRETVIK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BRETVIK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EGIL BRETVIK  –  51,0 %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ANNE KRISTINE BRETVIK  –  49,0 %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BRETVIK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Korvaldveien 48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3050 Mjøndalen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995 446 901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BRETVIK HOLDING AS</a:t>
            </a:r>
          </a:p>
        </p:txBody>
      </p:sp>
    </p:spTree>
  </p:cSld>
  <p:clrMapOvr>
    <a:masterClrMapping xmlns:a="http://schemas.openxmlformats.org/drawingml/2006/main"/>
  </p:clrMapOvr>
</p:sld>
</file>