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a8ff50babd44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165007f2374019"/>
  </p:sldMasterIdLst>
  <p:sldIdLst>
    <p:sldId xmlns:r="http://schemas.openxmlformats.org/officeDocument/2006/relationships" id="256" r:id="R159065001cb64f86"/>
    <p:sldId xmlns:r="http://schemas.openxmlformats.org/officeDocument/2006/relationships" id="257" r:id="Rcaeb71f4538f4cc4"/>
    <p:sldId xmlns:r="http://schemas.openxmlformats.org/officeDocument/2006/relationships" id="258" r:id="R6b35759060a44316"/>
    <p:sldId xmlns:r="http://schemas.openxmlformats.org/officeDocument/2006/relationships" id="259" r:id="R684ca1fb74a84b9c"/>
    <p:sldId xmlns:r="http://schemas.openxmlformats.org/officeDocument/2006/relationships" id="260" r:id="Rdaab6f80735a4793"/>
    <p:sldId xmlns:r="http://schemas.openxmlformats.org/officeDocument/2006/relationships" id="261" r:id="R5bc7bad49f2b41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165007f2374019" /><Relationship Type="http://schemas.openxmlformats.org/officeDocument/2006/relationships/slide" Target="/ppt/slides/slide1.xml" Id="R159065001cb64f86" /><Relationship Type="http://schemas.openxmlformats.org/officeDocument/2006/relationships/slide" Target="/ppt/slides/slide2.xml" Id="Rcaeb71f4538f4cc4" /><Relationship Type="http://schemas.openxmlformats.org/officeDocument/2006/relationships/slide" Target="/ppt/slides/slide3.xml" Id="R6b35759060a44316" /><Relationship Type="http://schemas.openxmlformats.org/officeDocument/2006/relationships/slide" Target="/ppt/slides/slide4.xml" Id="R684ca1fb74a84b9c" /><Relationship Type="http://schemas.openxmlformats.org/officeDocument/2006/relationships/slide" Target="/ppt/slides/slide5.xml" Id="Rdaab6f80735a4793" /><Relationship Type="http://schemas.openxmlformats.org/officeDocument/2006/relationships/slide" Target="/ppt/slides/slide6.xml" Id="R5bc7bad49f2b41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e786afe02e40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3402ae2274d25" /><Relationship Type="http://schemas.openxmlformats.org/officeDocument/2006/relationships/theme" Target="/ppt/slideMasters/theme/theme1.xml" Id="Rc20c2af0706648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93402ae2274d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58b372b094b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92c6bbc8c49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7e4f3422547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90f243d8e44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a9799299644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6da43c8ee48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AUDIOWELT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AUDIOWELT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AUDIOWELT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AUDIOWELT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AUDIOWELT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AUDIOWELT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HAAVERSEN-WESTHASSEL G.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AUDIOWELT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995 458 713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AUDIOWELT AS</a:t>
            </a:r>
          </a:p>
        </p:txBody>
      </p:sp>
    </p:spTree>
  </p:cSld>
  <p:clrMapOvr>
    <a:masterClrMapping xmlns:a="http://schemas.openxmlformats.org/drawingml/2006/main"/>
  </p:clrMapOvr>
</p:sld>
</file>