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146b6a0b64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4200cf4695411c"/>
  </p:sldMasterIdLst>
  <p:sldIdLst>
    <p:sldId xmlns:r="http://schemas.openxmlformats.org/officeDocument/2006/relationships" id="256" r:id="Rb4d2437a84da42a5"/>
    <p:sldId xmlns:r="http://schemas.openxmlformats.org/officeDocument/2006/relationships" id="257" r:id="R481fb1c6cc614523"/>
    <p:sldId xmlns:r="http://schemas.openxmlformats.org/officeDocument/2006/relationships" id="258" r:id="R83eed8e488084ca4"/>
    <p:sldId xmlns:r="http://schemas.openxmlformats.org/officeDocument/2006/relationships" id="259" r:id="R755c7ca3192e45df"/>
    <p:sldId xmlns:r="http://schemas.openxmlformats.org/officeDocument/2006/relationships" id="260" r:id="R3044f9e05b944efb"/>
    <p:sldId xmlns:r="http://schemas.openxmlformats.org/officeDocument/2006/relationships" id="261" r:id="Rea03bac8f5b04ed1"/>
    <p:sldId xmlns:r="http://schemas.openxmlformats.org/officeDocument/2006/relationships" id="262" r:id="R6a3ea665420e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200cf4695411c" /><Relationship Type="http://schemas.openxmlformats.org/officeDocument/2006/relationships/slide" Target="/ppt/slides/slide1.xml" Id="Rb4d2437a84da42a5" /><Relationship Type="http://schemas.openxmlformats.org/officeDocument/2006/relationships/slide" Target="/ppt/slides/slide2.xml" Id="R481fb1c6cc614523" /><Relationship Type="http://schemas.openxmlformats.org/officeDocument/2006/relationships/slide" Target="/ppt/slides/slide3.xml" Id="R83eed8e488084ca4" /><Relationship Type="http://schemas.openxmlformats.org/officeDocument/2006/relationships/slide" Target="/ppt/slides/slide4.xml" Id="R755c7ca3192e45df" /><Relationship Type="http://schemas.openxmlformats.org/officeDocument/2006/relationships/slide" Target="/ppt/slides/slide5.xml" Id="R3044f9e05b944efb" /><Relationship Type="http://schemas.openxmlformats.org/officeDocument/2006/relationships/slide" Target="/ppt/slides/slide6.xml" Id="Rea03bac8f5b04ed1" /><Relationship Type="http://schemas.openxmlformats.org/officeDocument/2006/relationships/slide" Target="/ppt/slides/slide7.xml" Id="R6a3ea665420e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b226c34b1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df60ff9064c98" /><Relationship Type="http://schemas.openxmlformats.org/officeDocument/2006/relationships/theme" Target="/ppt/slideMasters/theme/theme1.xml" Id="R32af9854de6c42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df60ff9064c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5092b5053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ae98efa91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8e35dbb27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4e415d655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0dc380d47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024fdda8c46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330b59bd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CSC (NORWAY)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CSC (NORWAY)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44 575 266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3 880 825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5 466 566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20 874 159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42 137 093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INTERTRUST GROUP B.V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83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oslo@intertrustgroup.com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www.intertrustgroup.com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995 460 238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CSC (NORWAY) AS</a:t>
            </a:r>
          </a:p>
        </p:txBody>
      </p:sp>
    </p:spTree>
  </p:cSld>
  <p:clrMapOvr>
    <a:masterClrMapping xmlns:a="http://schemas.openxmlformats.org/drawingml/2006/main"/>
  </p:clrMapOvr>
</p:sld>
</file>