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18896a29064b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fee35eff13452f"/>
  </p:sldMasterIdLst>
  <p:sldIdLst>
    <p:sldId xmlns:r="http://schemas.openxmlformats.org/officeDocument/2006/relationships" id="256" r:id="Rcedea2e327d3424c"/>
    <p:sldId xmlns:r="http://schemas.openxmlformats.org/officeDocument/2006/relationships" id="257" r:id="R388ff3c163584bdd"/>
    <p:sldId xmlns:r="http://schemas.openxmlformats.org/officeDocument/2006/relationships" id="258" r:id="R5ab5ce2a6aff4cda"/>
    <p:sldId xmlns:r="http://schemas.openxmlformats.org/officeDocument/2006/relationships" id="259" r:id="Rbe5c490294ed48e4"/>
    <p:sldId xmlns:r="http://schemas.openxmlformats.org/officeDocument/2006/relationships" id="260" r:id="Rf4588a1765904d98"/>
    <p:sldId xmlns:r="http://schemas.openxmlformats.org/officeDocument/2006/relationships" id="261" r:id="R223a6a7fee8346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fee35eff13452f" /><Relationship Type="http://schemas.openxmlformats.org/officeDocument/2006/relationships/slide" Target="/ppt/slides/slide1.xml" Id="Rcedea2e327d3424c" /><Relationship Type="http://schemas.openxmlformats.org/officeDocument/2006/relationships/slide" Target="/ppt/slides/slide2.xml" Id="R388ff3c163584bdd" /><Relationship Type="http://schemas.openxmlformats.org/officeDocument/2006/relationships/slide" Target="/ppt/slides/slide3.xml" Id="R5ab5ce2a6aff4cda" /><Relationship Type="http://schemas.openxmlformats.org/officeDocument/2006/relationships/slide" Target="/ppt/slides/slide4.xml" Id="Rbe5c490294ed48e4" /><Relationship Type="http://schemas.openxmlformats.org/officeDocument/2006/relationships/slide" Target="/ppt/slides/slide5.xml" Id="Rf4588a1765904d98" /><Relationship Type="http://schemas.openxmlformats.org/officeDocument/2006/relationships/slide" Target="/ppt/slides/slide6.xml" Id="R223a6a7fee8346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3e15f59bcf44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08bfbc6b744add" /><Relationship Type="http://schemas.openxmlformats.org/officeDocument/2006/relationships/theme" Target="/ppt/slideMasters/theme/theme1.xml" Id="R7ac1045537bc44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08bfbc6b744a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cd7586c594d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d68695edd64a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fe4c71962341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c28ceaf1654f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57107f62f040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1cb551e5e4d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VIVICTA ACCOUNTING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VIVICTA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VIVICTA ACCOUNTING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VIVICTA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VIVICTA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VIVICTA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76 363 000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19 355 000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16 055 000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15 284 000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51 192 000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VIVICTA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Sluppenvegen 17A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995 474 506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VIVICTA ACCOUNTING AS</a:t>
            </a:r>
          </a:p>
        </p:txBody>
      </p:sp>
    </p:spTree>
  </p:cSld>
  <p:clrMapOvr>
    <a:masterClrMapping xmlns:a="http://schemas.openxmlformats.org/drawingml/2006/main"/>
  </p:clrMapOvr>
</p:sld>
</file>