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78b841974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b8fd45e0d54db6"/>
  </p:sldMasterIdLst>
  <p:sldIdLst>
    <p:sldId xmlns:r="http://schemas.openxmlformats.org/officeDocument/2006/relationships" id="256" r:id="Rf82b21c6719f4f8c"/>
    <p:sldId xmlns:r="http://schemas.openxmlformats.org/officeDocument/2006/relationships" id="257" r:id="R7c79d795073e45a6"/>
    <p:sldId xmlns:r="http://schemas.openxmlformats.org/officeDocument/2006/relationships" id="258" r:id="R7d482747c922491a"/>
    <p:sldId xmlns:r="http://schemas.openxmlformats.org/officeDocument/2006/relationships" id="259" r:id="Re1e215b6f46a458a"/>
    <p:sldId xmlns:r="http://schemas.openxmlformats.org/officeDocument/2006/relationships" id="260" r:id="Rc0dc3f0434114da9"/>
    <p:sldId xmlns:r="http://schemas.openxmlformats.org/officeDocument/2006/relationships" id="261" r:id="R591d94196ce343c3"/>
    <p:sldId xmlns:r="http://schemas.openxmlformats.org/officeDocument/2006/relationships" id="262" r:id="R6a16323c4d66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8fd45e0d54db6" /><Relationship Type="http://schemas.openxmlformats.org/officeDocument/2006/relationships/slide" Target="/ppt/slides/slide1.xml" Id="Rf82b21c6719f4f8c" /><Relationship Type="http://schemas.openxmlformats.org/officeDocument/2006/relationships/slide" Target="/ppt/slides/slide2.xml" Id="R7c79d795073e45a6" /><Relationship Type="http://schemas.openxmlformats.org/officeDocument/2006/relationships/slide" Target="/ppt/slides/slide3.xml" Id="R7d482747c922491a" /><Relationship Type="http://schemas.openxmlformats.org/officeDocument/2006/relationships/slide" Target="/ppt/slides/slide4.xml" Id="Re1e215b6f46a458a" /><Relationship Type="http://schemas.openxmlformats.org/officeDocument/2006/relationships/slide" Target="/ppt/slides/slide5.xml" Id="Rc0dc3f0434114da9" /><Relationship Type="http://schemas.openxmlformats.org/officeDocument/2006/relationships/slide" Target="/ppt/slides/slide6.xml" Id="R591d94196ce343c3" /><Relationship Type="http://schemas.openxmlformats.org/officeDocument/2006/relationships/slide" Target="/ppt/slides/slide7.xml" Id="R6a16323c4d66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758afb495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a9e9b41c8405c" /><Relationship Type="http://schemas.openxmlformats.org/officeDocument/2006/relationships/theme" Target="/ppt/slideMasters/theme/theme1.xml" Id="R22e9494f781e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a9e9b41c8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cc9d2177c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325bce07f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fa8c4f98e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f43897884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819fd0ca7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9f4bafeed43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174f72199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FINSLAND PUKKVERK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FINSLAND PUKKVERK AS ble etablert [år] og holder til i Finsland.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2 586 453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645 315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10 334 582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SPILLING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Frigstadvegen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4646 Finsland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FINSLAND PUKKVERK AS</a:t>
            </a:r>
          </a:p>
        </p:txBody>
      </p:sp>
    </p:spTree>
  </p:cSld>
  <p:clrMapOvr>
    <a:masterClrMapping xmlns:a="http://schemas.openxmlformats.org/drawingml/2006/main"/>
  </p:clrMapOvr>
</p:sld>
</file>