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caabf09528847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a15fa33b61428a"/>
  </p:sldMasterIdLst>
  <p:sldIdLst>
    <p:sldId xmlns:r="http://schemas.openxmlformats.org/officeDocument/2006/relationships" id="256" r:id="Reaa2aacdc0ba4993"/>
    <p:sldId xmlns:r="http://schemas.openxmlformats.org/officeDocument/2006/relationships" id="257" r:id="R6950e2b9b79f465d"/>
    <p:sldId xmlns:r="http://schemas.openxmlformats.org/officeDocument/2006/relationships" id="258" r:id="Re33718517f46496b"/>
    <p:sldId xmlns:r="http://schemas.openxmlformats.org/officeDocument/2006/relationships" id="259" r:id="R2879702dcbe341fe"/>
    <p:sldId xmlns:r="http://schemas.openxmlformats.org/officeDocument/2006/relationships" id="260" r:id="R052d162ea6b94d7f"/>
    <p:sldId xmlns:r="http://schemas.openxmlformats.org/officeDocument/2006/relationships" id="261" r:id="R6d5dc5da8d7a4a6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a15fa33b61428a" /><Relationship Type="http://schemas.openxmlformats.org/officeDocument/2006/relationships/slide" Target="/ppt/slides/slide1.xml" Id="Reaa2aacdc0ba4993" /><Relationship Type="http://schemas.openxmlformats.org/officeDocument/2006/relationships/slide" Target="/ppt/slides/slide2.xml" Id="R6950e2b9b79f465d" /><Relationship Type="http://schemas.openxmlformats.org/officeDocument/2006/relationships/slide" Target="/ppt/slides/slide3.xml" Id="Re33718517f46496b" /><Relationship Type="http://schemas.openxmlformats.org/officeDocument/2006/relationships/slide" Target="/ppt/slides/slide4.xml" Id="R2879702dcbe341fe" /><Relationship Type="http://schemas.openxmlformats.org/officeDocument/2006/relationships/slide" Target="/ppt/slides/slide5.xml" Id="R052d162ea6b94d7f" /><Relationship Type="http://schemas.openxmlformats.org/officeDocument/2006/relationships/slide" Target="/ppt/slides/slide6.xml" Id="R6d5dc5da8d7a4a6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d342aa3b5d4f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60fa7721114a28" /><Relationship Type="http://schemas.openxmlformats.org/officeDocument/2006/relationships/theme" Target="/ppt/slideMasters/theme/theme1.xml" Id="R2ebeef254c0248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60fa7721114a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998e73bae744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5bfe7b8c2a44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c0250957c645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adc3783e3e4b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307d1552334b9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52e0eba1da44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MJÅVANNSVEGEN 35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MJÅVANNSVEGEN 35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MJÅVANNSVEGEN 35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MJÅVANNSVEGEN 35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MJÅVANNSVEGEN 35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MJÅVANNSVEGEN 35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2 001 876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1 180 386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875 061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2 499 453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19 193 491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MJÅVANNSVEGEN 35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995 490 749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MJÅVANNSVEGEN 35 AS</a:t>
            </a:r>
          </a:p>
        </p:txBody>
      </p:sp>
    </p:spTree>
  </p:cSld>
  <p:clrMapOvr>
    <a:masterClrMapping xmlns:a="http://schemas.openxmlformats.org/drawingml/2006/main"/>
  </p:clrMapOvr>
</p:sld>
</file>