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e94bf6ca0a4e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8cdb28730248cc"/>
  </p:sldMasterIdLst>
  <p:sldIdLst>
    <p:sldId xmlns:r="http://schemas.openxmlformats.org/officeDocument/2006/relationships" id="256" r:id="Ra45037b99705485b"/>
    <p:sldId xmlns:r="http://schemas.openxmlformats.org/officeDocument/2006/relationships" id="257" r:id="R95a16548cef84152"/>
    <p:sldId xmlns:r="http://schemas.openxmlformats.org/officeDocument/2006/relationships" id="258" r:id="Rbb532ac847a140fe"/>
    <p:sldId xmlns:r="http://schemas.openxmlformats.org/officeDocument/2006/relationships" id="259" r:id="R1d50d2fa9b73409a"/>
    <p:sldId xmlns:r="http://schemas.openxmlformats.org/officeDocument/2006/relationships" id="260" r:id="Rfbeccf9dd14d4a6c"/>
    <p:sldId xmlns:r="http://schemas.openxmlformats.org/officeDocument/2006/relationships" id="261" r:id="R80ce8cdc2a0243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8cdb28730248cc" /><Relationship Type="http://schemas.openxmlformats.org/officeDocument/2006/relationships/slide" Target="/ppt/slides/slide1.xml" Id="Ra45037b99705485b" /><Relationship Type="http://schemas.openxmlformats.org/officeDocument/2006/relationships/slide" Target="/ppt/slides/slide2.xml" Id="R95a16548cef84152" /><Relationship Type="http://schemas.openxmlformats.org/officeDocument/2006/relationships/slide" Target="/ppt/slides/slide3.xml" Id="Rbb532ac847a140fe" /><Relationship Type="http://schemas.openxmlformats.org/officeDocument/2006/relationships/slide" Target="/ppt/slides/slide4.xml" Id="R1d50d2fa9b73409a" /><Relationship Type="http://schemas.openxmlformats.org/officeDocument/2006/relationships/slide" Target="/ppt/slides/slide5.xml" Id="Rfbeccf9dd14d4a6c" /><Relationship Type="http://schemas.openxmlformats.org/officeDocument/2006/relationships/slide" Target="/ppt/slides/slide6.xml" Id="R80ce8cdc2a0243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58daf637fa43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538986c23432e" /><Relationship Type="http://schemas.openxmlformats.org/officeDocument/2006/relationships/theme" Target="/ppt/slideMasters/theme/theme1.xml" Id="R41e9c52ccc2343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c538986c2343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6ce5a94554c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f197f249543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601c22d904a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33b7eb5044b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52ce74dce45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068bc44bf49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MURERGUTTA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MURERGUTTA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MURERGUTTA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MURERGUTTA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MURERGUTTA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MURERGUTTA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Smidsrødveien 171B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3140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post@murergutta.no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murergutta.no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995 498 545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MURERGUTTA AS</a:t>
            </a:r>
          </a:p>
        </p:txBody>
      </p:sp>
    </p:spTree>
  </p:cSld>
  <p:clrMapOvr>
    <a:masterClrMapping xmlns:a="http://schemas.openxmlformats.org/drawingml/2006/main"/>
  </p:clrMapOvr>
</p:sld>
</file>