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0c3394830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17f96380ce4f94"/>
  </p:sldMasterIdLst>
  <p:sldIdLst>
    <p:sldId xmlns:r="http://schemas.openxmlformats.org/officeDocument/2006/relationships" id="256" r:id="R9a11df8e46b04772"/>
    <p:sldId xmlns:r="http://schemas.openxmlformats.org/officeDocument/2006/relationships" id="257" r:id="R9c46f6fa1c534033"/>
    <p:sldId xmlns:r="http://schemas.openxmlformats.org/officeDocument/2006/relationships" id="258" r:id="R19d3224699144eed"/>
    <p:sldId xmlns:r="http://schemas.openxmlformats.org/officeDocument/2006/relationships" id="259" r:id="Rdc16ee42e76f4b23"/>
    <p:sldId xmlns:r="http://schemas.openxmlformats.org/officeDocument/2006/relationships" id="260" r:id="R4d5b4cb320544750"/>
    <p:sldId xmlns:r="http://schemas.openxmlformats.org/officeDocument/2006/relationships" id="261" r:id="R871e0d3e4fdf428e"/>
    <p:sldId xmlns:r="http://schemas.openxmlformats.org/officeDocument/2006/relationships" id="262" r:id="R6e043d7b7298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7f96380ce4f94" /><Relationship Type="http://schemas.openxmlformats.org/officeDocument/2006/relationships/slide" Target="/ppt/slides/slide1.xml" Id="R9a11df8e46b04772" /><Relationship Type="http://schemas.openxmlformats.org/officeDocument/2006/relationships/slide" Target="/ppt/slides/slide2.xml" Id="R9c46f6fa1c534033" /><Relationship Type="http://schemas.openxmlformats.org/officeDocument/2006/relationships/slide" Target="/ppt/slides/slide3.xml" Id="R19d3224699144eed" /><Relationship Type="http://schemas.openxmlformats.org/officeDocument/2006/relationships/slide" Target="/ppt/slides/slide4.xml" Id="Rdc16ee42e76f4b23" /><Relationship Type="http://schemas.openxmlformats.org/officeDocument/2006/relationships/slide" Target="/ppt/slides/slide5.xml" Id="R4d5b4cb320544750" /><Relationship Type="http://schemas.openxmlformats.org/officeDocument/2006/relationships/slide" Target="/ppt/slides/slide6.xml" Id="R871e0d3e4fdf428e" /><Relationship Type="http://schemas.openxmlformats.org/officeDocument/2006/relationships/slide" Target="/ppt/slides/slide7.xml" Id="R6e043d7b7298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e5a3a99c243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6c7bca21f464b" /><Relationship Type="http://schemas.openxmlformats.org/officeDocument/2006/relationships/theme" Target="/ppt/slideMasters/theme/theme1.xml" Id="R426f0c77c09e41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6c7bca21f46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76801ae5b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896a9ed6d4e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20ce8c2c94c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675e76b43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5c367959a41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739fbfb3b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5fbf7078b4c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MURERGUTTA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MURERGUTTA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18 676 295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2 458 317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1 937 421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3 943 561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8 099 729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 &amp; ISAK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Smidsrødveien 171B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post@murergutta.no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murergutta.no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995 498 545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MURERGUTTA AS</a:t>
            </a:r>
          </a:p>
        </p:txBody>
      </p:sp>
    </p:spTree>
  </p:cSld>
  <p:clrMapOvr>
    <a:masterClrMapping xmlns:a="http://schemas.openxmlformats.org/drawingml/2006/main"/>
  </p:clrMapOvr>
</p:sld>
</file>