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3cfd9acdca4b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292c6f8d544bc"/>
  </p:sldMasterIdLst>
  <p:sldIdLst>
    <p:sldId xmlns:r="http://schemas.openxmlformats.org/officeDocument/2006/relationships" id="256" r:id="Rc4babfd90aaf4aa2"/>
    <p:sldId xmlns:r="http://schemas.openxmlformats.org/officeDocument/2006/relationships" id="257" r:id="R9a88c34470644261"/>
    <p:sldId xmlns:r="http://schemas.openxmlformats.org/officeDocument/2006/relationships" id="258" r:id="Rf5ac26e42b9b45c3"/>
    <p:sldId xmlns:r="http://schemas.openxmlformats.org/officeDocument/2006/relationships" id="259" r:id="R3f849c223dcf4234"/>
    <p:sldId xmlns:r="http://schemas.openxmlformats.org/officeDocument/2006/relationships" id="260" r:id="Rce860ae577034f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292c6f8d544bc" /><Relationship Type="http://schemas.openxmlformats.org/officeDocument/2006/relationships/slide" Target="/ppt/slides/slide1.xml" Id="Rc4babfd90aaf4aa2" /><Relationship Type="http://schemas.openxmlformats.org/officeDocument/2006/relationships/slide" Target="/ppt/slides/slide2.xml" Id="R9a88c34470644261" /><Relationship Type="http://schemas.openxmlformats.org/officeDocument/2006/relationships/slide" Target="/ppt/slides/slide3.xml" Id="Rf5ac26e42b9b45c3" /><Relationship Type="http://schemas.openxmlformats.org/officeDocument/2006/relationships/slide" Target="/ppt/slides/slide4.xml" Id="R3f849c223dcf4234" /><Relationship Type="http://schemas.openxmlformats.org/officeDocument/2006/relationships/slide" Target="/ppt/slides/slide5.xml" Id="Rce860ae577034f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2c84b7ee943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9df0cb56e478e" /><Relationship Type="http://schemas.openxmlformats.org/officeDocument/2006/relationships/theme" Target="/ppt/slideMasters/theme/theme1.xml" Id="R4ac55dd6e3b94b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19df0cb56e47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2f0f8db894a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54e96b13f49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acc79aafb47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39c9cf89f49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383174b06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VEST-NORGE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VEST-NORGE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Jahren, Smedhaugvegen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eivind.jahren58@gmail.com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995 502 372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