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cff1aa1bd34b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571fc63d0a4542"/>
  </p:sldMasterIdLst>
  <p:sldIdLst>
    <p:sldId xmlns:r="http://schemas.openxmlformats.org/officeDocument/2006/relationships" id="256" r:id="R4b9d535681c84b0b"/>
    <p:sldId xmlns:r="http://schemas.openxmlformats.org/officeDocument/2006/relationships" id="257" r:id="R8076fe6126784868"/>
    <p:sldId xmlns:r="http://schemas.openxmlformats.org/officeDocument/2006/relationships" id="258" r:id="Rab8b082dd317472e"/>
    <p:sldId xmlns:r="http://schemas.openxmlformats.org/officeDocument/2006/relationships" id="259" r:id="R33c6cf53125b4422"/>
    <p:sldId xmlns:r="http://schemas.openxmlformats.org/officeDocument/2006/relationships" id="260" r:id="R15a5a5de31be4948"/>
    <p:sldId xmlns:r="http://schemas.openxmlformats.org/officeDocument/2006/relationships" id="261" r:id="Rba12eef4bd624f6d"/>
    <p:sldId xmlns:r="http://schemas.openxmlformats.org/officeDocument/2006/relationships" id="262" r:id="R5713fb34858341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71fc63d0a4542" /><Relationship Type="http://schemas.openxmlformats.org/officeDocument/2006/relationships/slide" Target="/ppt/slides/slide1.xml" Id="R4b9d535681c84b0b" /><Relationship Type="http://schemas.openxmlformats.org/officeDocument/2006/relationships/slide" Target="/ppt/slides/slide2.xml" Id="R8076fe6126784868" /><Relationship Type="http://schemas.openxmlformats.org/officeDocument/2006/relationships/slide" Target="/ppt/slides/slide3.xml" Id="Rab8b082dd317472e" /><Relationship Type="http://schemas.openxmlformats.org/officeDocument/2006/relationships/slide" Target="/ppt/slides/slide4.xml" Id="R33c6cf53125b4422" /><Relationship Type="http://schemas.openxmlformats.org/officeDocument/2006/relationships/slide" Target="/ppt/slides/slide5.xml" Id="R15a5a5de31be4948" /><Relationship Type="http://schemas.openxmlformats.org/officeDocument/2006/relationships/slide" Target="/ppt/slides/slide6.xml" Id="Rba12eef4bd624f6d" /><Relationship Type="http://schemas.openxmlformats.org/officeDocument/2006/relationships/slide" Target="/ppt/slides/slide7.xml" Id="R5713fb34858341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039f8368c44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5815959ad480e" /><Relationship Type="http://schemas.openxmlformats.org/officeDocument/2006/relationships/theme" Target="/ppt/slideMasters/theme/theme1.xml" Id="Re38c6875cbfd48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5815959ad48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88d4af57f46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84fef2c694c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6c3b20cb14b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79be693cb4d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e132c4ccc4f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879968e8d47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dc26c8b134b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AUTOLEIE MØRE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MØRE AS ble etablert [år] og holder til i Vigra.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42 911 256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1 750 460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−355 021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9 704 001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48 466 266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AS  –  45,2 %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SLATLEM HOLDING AS  –  45,2 %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KNUDSEN-ISTAD HEIDI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Vigra Lufthavn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6040 Vigra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995 504 871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MØRE AS</a:t>
            </a:r>
          </a:p>
        </p:txBody>
      </p:sp>
    </p:spTree>
  </p:cSld>
  <p:clrMapOvr>
    <a:masterClrMapping xmlns:a="http://schemas.openxmlformats.org/drawingml/2006/main"/>
  </p:clrMapOvr>
</p:sld>
</file>