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174e9b6cc44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a9ba04ed94d4c"/>
  </p:sldMasterIdLst>
  <p:sldIdLst>
    <p:sldId xmlns:r="http://schemas.openxmlformats.org/officeDocument/2006/relationships" id="256" r:id="R9cb9d0845c5f4226"/>
    <p:sldId xmlns:r="http://schemas.openxmlformats.org/officeDocument/2006/relationships" id="257" r:id="R1eff7caca7b0403b"/>
    <p:sldId xmlns:r="http://schemas.openxmlformats.org/officeDocument/2006/relationships" id="258" r:id="Rb4767f42185c4fc7"/>
    <p:sldId xmlns:r="http://schemas.openxmlformats.org/officeDocument/2006/relationships" id="259" r:id="Rc2e14b1605a04807"/>
    <p:sldId xmlns:r="http://schemas.openxmlformats.org/officeDocument/2006/relationships" id="260" r:id="R0186bf97e0db4a02"/>
    <p:sldId xmlns:r="http://schemas.openxmlformats.org/officeDocument/2006/relationships" id="261" r:id="R629e5e5c75de42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a9ba04ed94d4c" /><Relationship Type="http://schemas.openxmlformats.org/officeDocument/2006/relationships/slide" Target="/ppt/slides/slide1.xml" Id="R9cb9d0845c5f4226" /><Relationship Type="http://schemas.openxmlformats.org/officeDocument/2006/relationships/slide" Target="/ppt/slides/slide2.xml" Id="R1eff7caca7b0403b" /><Relationship Type="http://schemas.openxmlformats.org/officeDocument/2006/relationships/slide" Target="/ppt/slides/slide3.xml" Id="Rb4767f42185c4fc7" /><Relationship Type="http://schemas.openxmlformats.org/officeDocument/2006/relationships/slide" Target="/ppt/slides/slide4.xml" Id="Rc2e14b1605a04807" /><Relationship Type="http://schemas.openxmlformats.org/officeDocument/2006/relationships/slide" Target="/ppt/slides/slide5.xml" Id="R0186bf97e0db4a02" /><Relationship Type="http://schemas.openxmlformats.org/officeDocument/2006/relationships/slide" Target="/ppt/slides/slide6.xml" Id="R629e5e5c75de42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9ebfd28e9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5dcfeb96e437b" /><Relationship Type="http://schemas.openxmlformats.org/officeDocument/2006/relationships/theme" Target="/ppt/slideMasters/theme/theme1.xml" Id="R910596c8728c40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5dcfeb96e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710b8ce4a4b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6909b2686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e0bc090e4a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ba2b177fe44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dd53f5cbb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a7275390b40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KRÅKERØY REVISJON V/ANDREASSEN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 REVISJON V/ANDREASSEN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pal.andreassen@krakeroyrevisjon.no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995 520 257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