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da17141c7f47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d9ba9b792141dd"/>
  </p:sldMasterIdLst>
  <p:sldIdLst>
    <p:sldId xmlns:r="http://schemas.openxmlformats.org/officeDocument/2006/relationships" id="256" r:id="R954b83af0ed34fbc"/>
    <p:sldId xmlns:r="http://schemas.openxmlformats.org/officeDocument/2006/relationships" id="257" r:id="R90019f12164e4c43"/>
    <p:sldId xmlns:r="http://schemas.openxmlformats.org/officeDocument/2006/relationships" id="258" r:id="R5cbcab363d5c4e6c"/>
    <p:sldId xmlns:r="http://schemas.openxmlformats.org/officeDocument/2006/relationships" id="259" r:id="R6866a7e29bbc4c7a"/>
    <p:sldId xmlns:r="http://schemas.openxmlformats.org/officeDocument/2006/relationships" id="260" r:id="R1caeeb92585549f4"/>
    <p:sldId xmlns:r="http://schemas.openxmlformats.org/officeDocument/2006/relationships" id="261" r:id="R5b8d35fb125c47fe"/>
    <p:sldId xmlns:r="http://schemas.openxmlformats.org/officeDocument/2006/relationships" id="262" r:id="R97aa58dc7fff41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d9ba9b792141dd" /><Relationship Type="http://schemas.openxmlformats.org/officeDocument/2006/relationships/slide" Target="/ppt/slides/slide1.xml" Id="R954b83af0ed34fbc" /><Relationship Type="http://schemas.openxmlformats.org/officeDocument/2006/relationships/slide" Target="/ppt/slides/slide2.xml" Id="R90019f12164e4c43" /><Relationship Type="http://schemas.openxmlformats.org/officeDocument/2006/relationships/slide" Target="/ppt/slides/slide3.xml" Id="R5cbcab363d5c4e6c" /><Relationship Type="http://schemas.openxmlformats.org/officeDocument/2006/relationships/slide" Target="/ppt/slides/slide4.xml" Id="R6866a7e29bbc4c7a" /><Relationship Type="http://schemas.openxmlformats.org/officeDocument/2006/relationships/slide" Target="/ppt/slides/slide5.xml" Id="R1caeeb92585549f4" /><Relationship Type="http://schemas.openxmlformats.org/officeDocument/2006/relationships/slide" Target="/ppt/slides/slide6.xml" Id="R5b8d35fb125c47fe" /><Relationship Type="http://schemas.openxmlformats.org/officeDocument/2006/relationships/slide" Target="/ppt/slides/slide7.xml" Id="R97aa58dc7fff41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97b1b7afec46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8a777d9264315" /><Relationship Type="http://schemas.openxmlformats.org/officeDocument/2006/relationships/theme" Target="/ppt/slideMasters/theme/theme1.xml" Id="R45c4724f26454d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d8a777d92643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7146ff23b43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b6e9132c545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e84b6c9eb40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ac857acbe45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a603820f345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2ae5e375b48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e9a4edc4c4d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SKH-INVEST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SKH-INVEST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SKH-INVEST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SKH-INVEST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SKH-INVEST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SKH-INVEST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−1 739 127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29 786 151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117 086 898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140 597 301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SKH-INVEST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SANDRA KEITH HANEVOLD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SKH-INVEST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Orreskogen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995 521 806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SKH-INVEST AS</a:t>
            </a:r>
          </a:p>
        </p:txBody>
      </p:sp>
    </p:spTree>
  </p:cSld>
  <p:clrMapOvr>
    <a:masterClrMapping xmlns:a="http://schemas.openxmlformats.org/drawingml/2006/main"/>
  </p:clrMapOvr>
</p:sld>
</file>